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57" r:id="rId2"/>
    <p:sldId id="351" r:id="rId3"/>
    <p:sldId id="352" r:id="rId4"/>
    <p:sldId id="261" r:id="rId5"/>
    <p:sldId id="328" r:id="rId6"/>
    <p:sldId id="330" r:id="rId7"/>
    <p:sldId id="339" r:id="rId8"/>
    <p:sldId id="340" r:id="rId9"/>
    <p:sldId id="341" r:id="rId10"/>
    <p:sldId id="324" r:id="rId11"/>
    <p:sldId id="342" r:id="rId12"/>
    <p:sldId id="305" r:id="rId13"/>
    <p:sldId id="338" r:id="rId14"/>
    <p:sldId id="343" r:id="rId15"/>
    <p:sldId id="313" r:id="rId16"/>
    <p:sldId id="312" r:id="rId17"/>
    <p:sldId id="334" r:id="rId18"/>
    <p:sldId id="344" r:id="rId19"/>
    <p:sldId id="345" r:id="rId20"/>
    <p:sldId id="346" r:id="rId21"/>
    <p:sldId id="347" r:id="rId22"/>
    <p:sldId id="348" r:id="rId23"/>
    <p:sldId id="349" r:id="rId24"/>
    <p:sldId id="350" r:id="rId25"/>
    <p:sldId id="353" r:id="rId26"/>
    <p:sldId id="354" r:id="rId27"/>
    <p:sldId id="355" r:id="rId28"/>
    <p:sldId id="356" r:id="rId29"/>
    <p:sldId id="357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93"/>
    <p:restoredTop sz="96290"/>
  </p:normalViewPr>
  <p:slideViewPr>
    <p:cSldViewPr snapToGrid="0" snapToObjects="1">
      <p:cViewPr varScale="1">
        <p:scale>
          <a:sx n="153" d="100"/>
          <a:sy n="153" d="100"/>
        </p:scale>
        <p:origin x="272" y="1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6F3383-B3B7-E643-BC0C-D9523C2400F9}" type="doc">
      <dgm:prSet loTypeId="urn:microsoft.com/office/officeart/2005/8/layout/p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B914E39-C44E-B146-BCE9-139D5562C6EB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Мысль</a:t>
          </a:r>
        </a:p>
      </dgm:t>
    </dgm:pt>
    <dgm:pt modelId="{F2DD0582-7908-6448-BF97-08C46145E2D8}" type="parTrans" cxnId="{BE698E5A-51C0-7D41-A22E-840FA95B4D07}">
      <dgm:prSet/>
      <dgm:spPr/>
      <dgm:t>
        <a:bodyPr/>
        <a:lstStyle/>
        <a:p>
          <a:endParaRPr lang="ru-RU"/>
        </a:p>
      </dgm:t>
    </dgm:pt>
    <dgm:pt modelId="{776B1563-000E-984B-8538-FA30A4641354}" type="sibTrans" cxnId="{BE698E5A-51C0-7D41-A22E-840FA95B4D07}">
      <dgm:prSet/>
      <dgm:spPr/>
      <dgm:t>
        <a:bodyPr/>
        <a:lstStyle/>
        <a:p>
          <a:endParaRPr lang="ru-RU"/>
        </a:p>
      </dgm:t>
    </dgm:pt>
    <dgm:pt modelId="{6E9B5B03-D497-EA42-89AE-AA85D39B3D29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Начало</a:t>
          </a:r>
        </a:p>
      </dgm:t>
    </dgm:pt>
    <dgm:pt modelId="{771B5621-82C7-2F48-88C8-27C533C771A0}" type="parTrans" cxnId="{6EE7FEE9-4695-A443-AF43-962E4EC04653}">
      <dgm:prSet/>
      <dgm:spPr/>
      <dgm:t>
        <a:bodyPr/>
        <a:lstStyle/>
        <a:p>
          <a:endParaRPr lang="ru-RU"/>
        </a:p>
      </dgm:t>
    </dgm:pt>
    <dgm:pt modelId="{DB46BB06-F8D6-4A44-8E19-E35CE5EE23C9}" type="sibTrans" cxnId="{6EE7FEE9-4695-A443-AF43-962E4EC04653}">
      <dgm:prSet/>
      <dgm:spPr/>
      <dgm:t>
        <a:bodyPr/>
        <a:lstStyle/>
        <a:p>
          <a:endParaRPr lang="ru-RU"/>
        </a:p>
      </dgm:t>
    </dgm:pt>
    <dgm:pt modelId="{7F875284-CDF0-D64F-8747-A1F72187ECDC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Служение</a:t>
          </a:r>
        </a:p>
      </dgm:t>
    </dgm:pt>
    <dgm:pt modelId="{67C2EDDB-DFBE-FE46-AFAF-391589B06AF5}" type="parTrans" cxnId="{0CE16FB9-0B4B-4A4A-8C1D-D97D7669C15C}">
      <dgm:prSet/>
      <dgm:spPr/>
      <dgm:t>
        <a:bodyPr/>
        <a:lstStyle/>
        <a:p>
          <a:endParaRPr lang="ru-RU"/>
        </a:p>
      </dgm:t>
    </dgm:pt>
    <dgm:pt modelId="{36FECE72-1AC2-7943-AF53-392AB3E201D9}" type="sibTrans" cxnId="{0CE16FB9-0B4B-4A4A-8C1D-D97D7669C15C}">
      <dgm:prSet/>
      <dgm:spPr/>
      <dgm:t>
        <a:bodyPr/>
        <a:lstStyle/>
        <a:p>
          <a:endParaRPr lang="ru-RU"/>
        </a:p>
      </dgm:t>
    </dgm:pt>
    <dgm:pt modelId="{F19B1DAF-54B4-194F-81B2-8F5F49BDB0DB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Единица</a:t>
          </a:r>
        </a:p>
      </dgm:t>
    </dgm:pt>
    <dgm:pt modelId="{16015338-97B4-C34D-A11E-D70511FC305C}" type="parTrans" cxnId="{EA1052D2-E828-DF4D-B2E9-D4F39A2A4D69}">
      <dgm:prSet/>
      <dgm:spPr/>
      <dgm:t>
        <a:bodyPr/>
        <a:lstStyle/>
        <a:p>
          <a:endParaRPr lang="ru-RU"/>
        </a:p>
      </dgm:t>
    </dgm:pt>
    <dgm:pt modelId="{4EA50EFC-1746-2B46-95DC-4C659FD44F58}" type="sibTrans" cxnId="{EA1052D2-E828-DF4D-B2E9-D4F39A2A4D69}">
      <dgm:prSet/>
      <dgm:spPr/>
      <dgm:t>
        <a:bodyPr/>
        <a:lstStyle/>
        <a:p>
          <a:endParaRPr lang="ru-RU"/>
        </a:p>
      </dgm:t>
    </dgm:pt>
    <dgm:pt modelId="{27E5CDC5-7C52-9540-8953-991FF6DDDE76}">
      <dgm:prSet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Воссоединенность</a:t>
          </a:r>
        </a:p>
      </dgm:t>
    </dgm:pt>
    <dgm:pt modelId="{11D27454-2176-F641-A1CE-FAA467F19A3C}" type="parTrans" cxnId="{1A7E1FFE-1CAF-FA4A-ADC7-D027A99B8481}">
      <dgm:prSet/>
      <dgm:spPr/>
      <dgm:t>
        <a:bodyPr/>
        <a:lstStyle/>
        <a:p>
          <a:endParaRPr lang="ru-RU"/>
        </a:p>
      </dgm:t>
    </dgm:pt>
    <dgm:pt modelId="{9474AE1D-B134-0045-A9FC-37B03D0D4D42}" type="sibTrans" cxnId="{1A7E1FFE-1CAF-FA4A-ADC7-D027A99B8481}">
      <dgm:prSet/>
      <dgm:spPr/>
      <dgm:t>
        <a:bodyPr/>
        <a:lstStyle/>
        <a:p>
          <a:endParaRPr lang="ru-RU"/>
        </a:p>
      </dgm:t>
    </dgm:pt>
    <dgm:pt modelId="{C712FD1E-77ED-DC45-A7C0-E8A818DD3E97}" type="pres">
      <dgm:prSet presAssocID="{576F3383-B3B7-E643-BC0C-D9523C2400F9}" presName="Name0" presStyleCnt="0">
        <dgm:presLayoutVars>
          <dgm:dir/>
          <dgm:resizeHandles val="exact"/>
        </dgm:presLayoutVars>
      </dgm:prSet>
      <dgm:spPr/>
    </dgm:pt>
    <dgm:pt modelId="{B31850D0-DD27-134A-A390-7AB42CC808DE}" type="pres">
      <dgm:prSet presAssocID="{DB914E39-C44E-B146-BCE9-139D5562C6EB}" presName="compNode" presStyleCnt="0"/>
      <dgm:spPr/>
    </dgm:pt>
    <dgm:pt modelId="{CC063F47-3BAA-3849-96E5-743FAC325703}" type="pres">
      <dgm:prSet presAssocID="{DB914E39-C44E-B146-BCE9-139D5562C6EB}" presName="pictRect" presStyleLbl="node1" presStyleIdx="0" presStyleCnt="5"/>
      <dgm:spPr/>
    </dgm:pt>
    <dgm:pt modelId="{9636B2A2-EB2E-4746-BD48-67E5FD988149}" type="pres">
      <dgm:prSet presAssocID="{DB914E39-C44E-B146-BCE9-139D5562C6EB}" presName="textRect" presStyleLbl="revTx" presStyleIdx="0" presStyleCnt="5">
        <dgm:presLayoutVars>
          <dgm:bulletEnabled val="1"/>
        </dgm:presLayoutVars>
      </dgm:prSet>
      <dgm:spPr/>
    </dgm:pt>
    <dgm:pt modelId="{A540E8F2-1046-B74F-BF5A-90D03958B161}" type="pres">
      <dgm:prSet presAssocID="{776B1563-000E-984B-8538-FA30A4641354}" presName="sibTrans" presStyleLbl="sibTrans2D1" presStyleIdx="0" presStyleCnt="0"/>
      <dgm:spPr/>
    </dgm:pt>
    <dgm:pt modelId="{B15B5984-30C0-214F-A4CF-2CC1F687926D}" type="pres">
      <dgm:prSet presAssocID="{27E5CDC5-7C52-9540-8953-991FF6DDDE76}" presName="compNode" presStyleCnt="0"/>
      <dgm:spPr/>
    </dgm:pt>
    <dgm:pt modelId="{FCEDC892-C2A6-D444-8A6C-BF1D4B3EFB0C}" type="pres">
      <dgm:prSet presAssocID="{27E5CDC5-7C52-9540-8953-991FF6DDDE76}" presName="pictRect" presStyleLbl="node1" presStyleIdx="1" presStyleCnt="5"/>
      <dgm:spPr/>
    </dgm:pt>
    <dgm:pt modelId="{DEF1DE41-800A-8E4D-A661-3A532BC6B5F1}" type="pres">
      <dgm:prSet presAssocID="{27E5CDC5-7C52-9540-8953-991FF6DDDE76}" presName="textRect" presStyleLbl="revTx" presStyleIdx="1" presStyleCnt="5" custScaleX="112494">
        <dgm:presLayoutVars>
          <dgm:bulletEnabled val="1"/>
        </dgm:presLayoutVars>
      </dgm:prSet>
      <dgm:spPr/>
    </dgm:pt>
    <dgm:pt modelId="{5755FF20-8A1B-2845-9774-674C314F9700}" type="pres">
      <dgm:prSet presAssocID="{9474AE1D-B134-0045-A9FC-37B03D0D4D42}" presName="sibTrans" presStyleLbl="sibTrans2D1" presStyleIdx="0" presStyleCnt="0"/>
      <dgm:spPr/>
    </dgm:pt>
    <dgm:pt modelId="{B915CC7C-77BF-FE4D-AAE2-2C18865C83AE}" type="pres">
      <dgm:prSet presAssocID="{6E9B5B03-D497-EA42-89AE-AA85D39B3D29}" presName="compNode" presStyleCnt="0"/>
      <dgm:spPr/>
    </dgm:pt>
    <dgm:pt modelId="{B5109F4C-8702-E445-BD99-4E3316246AAD}" type="pres">
      <dgm:prSet presAssocID="{6E9B5B03-D497-EA42-89AE-AA85D39B3D29}" presName="pictRect" presStyleLbl="node1" presStyleIdx="2" presStyleCnt="5"/>
      <dgm:spPr/>
    </dgm:pt>
    <dgm:pt modelId="{49522B33-2479-A64E-98E3-1316620F366C}" type="pres">
      <dgm:prSet presAssocID="{6E9B5B03-D497-EA42-89AE-AA85D39B3D29}" presName="textRect" presStyleLbl="revTx" presStyleIdx="2" presStyleCnt="5">
        <dgm:presLayoutVars>
          <dgm:bulletEnabled val="1"/>
        </dgm:presLayoutVars>
      </dgm:prSet>
      <dgm:spPr/>
    </dgm:pt>
    <dgm:pt modelId="{4CDFB4AE-B730-584B-8059-DC69641F070C}" type="pres">
      <dgm:prSet presAssocID="{DB46BB06-F8D6-4A44-8E19-E35CE5EE23C9}" presName="sibTrans" presStyleLbl="sibTrans2D1" presStyleIdx="0" presStyleCnt="0"/>
      <dgm:spPr/>
    </dgm:pt>
    <dgm:pt modelId="{38BCF7D4-0DAF-2142-A202-8F07E9D6BF5B}" type="pres">
      <dgm:prSet presAssocID="{7F875284-CDF0-D64F-8747-A1F72187ECDC}" presName="compNode" presStyleCnt="0"/>
      <dgm:spPr/>
    </dgm:pt>
    <dgm:pt modelId="{9629663C-D944-4847-893E-AB1B2EA3D7B8}" type="pres">
      <dgm:prSet presAssocID="{7F875284-CDF0-D64F-8747-A1F72187ECDC}" presName="pictRect" presStyleLbl="node1" presStyleIdx="3" presStyleCnt="5"/>
      <dgm:spPr/>
    </dgm:pt>
    <dgm:pt modelId="{91D87132-4349-AD49-AE84-55053BB4482A}" type="pres">
      <dgm:prSet presAssocID="{7F875284-CDF0-D64F-8747-A1F72187ECDC}" presName="textRect" presStyleLbl="revTx" presStyleIdx="3" presStyleCnt="5">
        <dgm:presLayoutVars>
          <dgm:bulletEnabled val="1"/>
        </dgm:presLayoutVars>
      </dgm:prSet>
      <dgm:spPr/>
    </dgm:pt>
    <dgm:pt modelId="{8A2B8958-A93A-1E46-9EA1-E8F5121EC316}" type="pres">
      <dgm:prSet presAssocID="{36FECE72-1AC2-7943-AF53-392AB3E201D9}" presName="sibTrans" presStyleLbl="sibTrans2D1" presStyleIdx="0" presStyleCnt="0"/>
      <dgm:spPr/>
    </dgm:pt>
    <dgm:pt modelId="{C408EB38-0000-AD45-A62C-9B3E84847558}" type="pres">
      <dgm:prSet presAssocID="{F19B1DAF-54B4-194F-81B2-8F5F49BDB0DB}" presName="compNode" presStyleCnt="0"/>
      <dgm:spPr/>
    </dgm:pt>
    <dgm:pt modelId="{E47335E3-A5FF-AC49-ACFF-247E798EA29D}" type="pres">
      <dgm:prSet presAssocID="{F19B1DAF-54B4-194F-81B2-8F5F49BDB0DB}" presName="pictRect" presStyleLbl="node1" presStyleIdx="4" presStyleCnt="5"/>
      <dgm:spPr/>
    </dgm:pt>
    <dgm:pt modelId="{97E48CE1-77CA-0442-AC0C-7563A3201A23}" type="pres">
      <dgm:prSet presAssocID="{F19B1DAF-54B4-194F-81B2-8F5F49BDB0DB}" presName="textRect" presStyleLbl="revTx" presStyleIdx="4" presStyleCnt="5">
        <dgm:presLayoutVars>
          <dgm:bulletEnabled val="1"/>
        </dgm:presLayoutVars>
      </dgm:prSet>
      <dgm:spPr/>
    </dgm:pt>
  </dgm:ptLst>
  <dgm:cxnLst>
    <dgm:cxn modelId="{24155A0F-D18F-DB4F-A2C8-E16F6D0F16F8}" type="presOf" srcId="{DB914E39-C44E-B146-BCE9-139D5562C6EB}" destId="{9636B2A2-EB2E-4746-BD48-67E5FD988149}" srcOrd="0" destOrd="0" presId="urn:microsoft.com/office/officeart/2005/8/layout/pList1"/>
    <dgm:cxn modelId="{2E212419-DDB7-0940-9E19-05460711CF6D}" type="presOf" srcId="{7F875284-CDF0-D64F-8747-A1F72187ECDC}" destId="{91D87132-4349-AD49-AE84-55053BB4482A}" srcOrd="0" destOrd="0" presId="urn:microsoft.com/office/officeart/2005/8/layout/pList1"/>
    <dgm:cxn modelId="{C2ABFB30-4D7E-6E44-9669-375369764F79}" type="presOf" srcId="{776B1563-000E-984B-8538-FA30A4641354}" destId="{A540E8F2-1046-B74F-BF5A-90D03958B161}" srcOrd="0" destOrd="0" presId="urn:microsoft.com/office/officeart/2005/8/layout/pList1"/>
    <dgm:cxn modelId="{FB40A435-ED2D-ED46-B8EC-80A314E92D84}" type="presOf" srcId="{DB46BB06-F8D6-4A44-8E19-E35CE5EE23C9}" destId="{4CDFB4AE-B730-584B-8059-DC69641F070C}" srcOrd="0" destOrd="0" presId="urn:microsoft.com/office/officeart/2005/8/layout/pList1"/>
    <dgm:cxn modelId="{BE698E5A-51C0-7D41-A22E-840FA95B4D07}" srcId="{576F3383-B3B7-E643-BC0C-D9523C2400F9}" destId="{DB914E39-C44E-B146-BCE9-139D5562C6EB}" srcOrd="0" destOrd="0" parTransId="{F2DD0582-7908-6448-BF97-08C46145E2D8}" sibTransId="{776B1563-000E-984B-8538-FA30A4641354}"/>
    <dgm:cxn modelId="{5FDECB91-2681-8B43-A744-84167185E7A9}" type="presOf" srcId="{6E9B5B03-D497-EA42-89AE-AA85D39B3D29}" destId="{49522B33-2479-A64E-98E3-1316620F366C}" srcOrd="0" destOrd="0" presId="urn:microsoft.com/office/officeart/2005/8/layout/pList1"/>
    <dgm:cxn modelId="{586FA89E-423B-D94D-9EF9-59077C09CB94}" type="presOf" srcId="{27E5CDC5-7C52-9540-8953-991FF6DDDE76}" destId="{DEF1DE41-800A-8E4D-A661-3A532BC6B5F1}" srcOrd="0" destOrd="0" presId="urn:microsoft.com/office/officeart/2005/8/layout/pList1"/>
    <dgm:cxn modelId="{ABD8FEB8-0C57-2A48-BE6F-0361E1AE63FA}" type="presOf" srcId="{9474AE1D-B134-0045-A9FC-37B03D0D4D42}" destId="{5755FF20-8A1B-2845-9774-674C314F9700}" srcOrd="0" destOrd="0" presId="urn:microsoft.com/office/officeart/2005/8/layout/pList1"/>
    <dgm:cxn modelId="{0CE16FB9-0B4B-4A4A-8C1D-D97D7669C15C}" srcId="{576F3383-B3B7-E643-BC0C-D9523C2400F9}" destId="{7F875284-CDF0-D64F-8747-A1F72187ECDC}" srcOrd="3" destOrd="0" parTransId="{67C2EDDB-DFBE-FE46-AFAF-391589B06AF5}" sibTransId="{36FECE72-1AC2-7943-AF53-392AB3E201D9}"/>
    <dgm:cxn modelId="{25AD5CBB-6919-7341-9165-E30100CF0C65}" type="presOf" srcId="{36FECE72-1AC2-7943-AF53-392AB3E201D9}" destId="{8A2B8958-A93A-1E46-9EA1-E8F5121EC316}" srcOrd="0" destOrd="0" presId="urn:microsoft.com/office/officeart/2005/8/layout/pList1"/>
    <dgm:cxn modelId="{EA1052D2-E828-DF4D-B2E9-D4F39A2A4D69}" srcId="{576F3383-B3B7-E643-BC0C-D9523C2400F9}" destId="{F19B1DAF-54B4-194F-81B2-8F5F49BDB0DB}" srcOrd="4" destOrd="0" parTransId="{16015338-97B4-C34D-A11E-D70511FC305C}" sibTransId="{4EA50EFC-1746-2B46-95DC-4C659FD44F58}"/>
    <dgm:cxn modelId="{3C2F99E0-0AD8-104E-BB74-775B778FFCB4}" type="presOf" srcId="{576F3383-B3B7-E643-BC0C-D9523C2400F9}" destId="{C712FD1E-77ED-DC45-A7C0-E8A818DD3E97}" srcOrd="0" destOrd="0" presId="urn:microsoft.com/office/officeart/2005/8/layout/pList1"/>
    <dgm:cxn modelId="{6EE7FEE9-4695-A443-AF43-962E4EC04653}" srcId="{576F3383-B3B7-E643-BC0C-D9523C2400F9}" destId="{6E9B5B03-D497-EA42-89AE-AA85D39B3D29}" srcOrd="2" destOrd="0" parTransId="{771B5621-82C7-2F48-88C8-27C533C771A0}" sibTransId="{DB46BB06-F8D6-4A44-8E19-E35CE5EE23C9}"/>
    <dgm:cxn modelId="{B59B56FA-859C-BB41-8EE2-9FF5630DED01}" type="presOf" srcId="{F19B1DAF-54B4-194F-81B2-8F5F49BDB0DB}" destId="{97E48CE1-77CA-0442-AC0C-7563A3201A23}" srcOrd="0" destOrd="0" presId="urn:microsoft.com/office/officeart/2005/8/layout/pList1"/>
    <dgm:cxn modelId="{1A7E1FFE-1CAF-FA4A-ADC7-D027A99B8481}" srcId="{576F3383-B3B7-E643-BC0C-D9523C2400F9}" destId="{27E5CDC5-7C52-9540-8953-991FF6DDDE76}" srcOrd="1" destOrd="0" parTransId="{11D27454-2176-F641-A1CE-FAA467F19A3C}" sibTransId="{9474AE1D-B134-0045-A9FC-37B03D0D4D42}"/>
    <dgm:cxn modelId="{26610602-DA1D-CD4C-A7A8-258946A2AFA0}" type="presParOf" srcId="{C712FD1E-77ED-DC45-A7C0-E8A818DD3E97}" destId="{B31850D0-DD27-134A-A390-7AB42CC808DE}" srcOrd="0" destOrd="0" presId="urn:microsoft.com/office/officeart/2005/8/layout/pList1"/>
    <dgm:cxn modelId="{0FA3F4E0-F45E-CB4A-8D73-327987610CB7}" type="presParOf" srcId="{B31850D0-DD27-134A-A390-7AB42CC808DE}" destId="{CC063F47-3BAA-3849-96E5-743FAC325703}" srcOrd="0" destOrd="0" presId="urn:microsoft.com/office/officeart/2005/8/layout/pList1"/>
    <dgm:cxn modelId="{9B0EBCB9-05E3-2540-95B3-7FF6FC8DB9E5}" type="presParOf" srcId="{B31850D0-DD27-134A-A390-7AB42CC808DE}" destId="{9636B2A2-EB2E-4746-BD48-67E5FD988149}" srcOrd="1" destOrd="0" presId="urn:microsoft.com/office/officeart/2005/8/layout/pList1"/>
    <dgm:cxn modelId="{74D6141D-8C6E-8C4A-BBE9-11A6E69F7F42}" type="presParOf" srcId="{C712FD1E-77ED-DC45-A7C0-E8A818DD3E97}" destId="{A540E8F2-1046-B74F-BF5A-90D03958B161}" srcOrd="1" destOrd="0" presId="urn:microsoft.com/office/officeart/2005/8/layout/pList1"/>
    <dgm:cxn modelId="{D5E08699-AF32-AC4A-90E3-02D8928C88CB}" type="presParOf" srcId="{C712FD1E-77ED-DC45-A7C0-E8A818DD3E97}" destId="{B15B5984-30C0-214F-A4CF-2CC1F687926D}" srcOrd="2" destOrd="0" presId="urn:microsoft.com/office/officeart/2005/8/layout/pList1"/>
    <dgm:cxn modelId="{C530F289-295A-8F46-85E8-A1EEF4E4F7D6}" type="presParOf" srcId="{B15B5984-30C0-214F-A4CF-2CC1F687926D}" destId="{FCEDC892-C2A6-D444-8A6C-BF1D4B3EFB0C}" srcOrd="0" destOrd="0" presId="urn:microsoft.com/office/officeart/2005/8/layout/pList1"/>
    <dgm:cxn modelId="{0CB53353-10AC-2648-828B-47E01A4314FD}" type="presParOf" srcId="{B15B5984-30C0-214F-A4CF-2CC1F687926D}" destId="{DEF1DE41-800A-8E4D-A661-3A532BC6B5F1}" srcOrd="1" destOrd="0" presId="urn:microsoft.com/office/officeart/2005/8/layout/pList1"/>
    <dgm:cxn modelId="{FA0381F5-D8FD-A642-BB8F-CFF59C620578}" type="presParOf" srcId="{C712FD1E-77ED-DC45-A7C0-E8A818DD3E97}" destId="{5755FF20-8A1B-2845-9774-674C314F9700}" srcOrd="3" destOrd="0" presId="urn:microsoft.com/office/officeart/2005/8/layout/pList1"/>
    <dgm:cxn modelId="{4E7F27FD-7BE0-D442-92D2-52C8EF991139}" type="presParOf" srcId="{C712FD1E-77ED-DC45-A7C0-E8A818DD3E97}" destId="{B915CC7C-77BF-FE4D-AAE2-2C18865C83AE}" srcOrd="4" destOrd="0" presId="urn:microsoft.com/office/officeart/2005/8/layout/pList1"/>
    <dgm:cxn modelId="{7946F508-9F11-D541-8ECF-9983F8FFC0BF}" type="presParOf" srcId="{B915CC7C-77BF-FE4D-AAE2-2C18865C83AE}" destId="{B5109F4C-8702-E445-BD99-4E3316246AAD}" srcOrd="0" destOrd="0" presId="urn:microsoft.com/office/officeart/2005/8/layout/pList1"/>
    <dgm:cxn modelId="{E96C423B-5D6F-D343-BAC7-699074814BC0}" type="presParOf" srcId="{B915CC7C-77BF-FE4D-AAE2-2C18865C83AE}" destId="{49522B33-2479-A64E-98E3-1316620F366C}" srcOrd="1" destOrd="0" presId="urn:microsoft.com/office/officeart/2005/8/layout/pList1"/>
    <dgm:cxn modelId="{30EB2E67-E9B4-2A47-ACE5-09114F45CD82}" type="presParOf" srcId="{C712FD1E-77ED-DC45-A7C0-E8A818DD3E97}" destId="{4CDFB4AE-B730-584B-8059-DC69641F070C}" srcOrd="5" destOrd="0" presId="urn:microsoft.com/office/officeart/2005/8/layout/pList1"/>
    <dgm:cxn modelId="{6076AD43-8C44-B549-B93B-AA1B9CD74F80}" type="presParOf" srcId="{C712FD1E-77ED-DC45-A7C0-E8A818DD3E97}" destId="{38BCF7D4-0DAF-2142-A202-8F07E9D6BF5B}" srcOrd="6" destOrd="0" presId="urn:microsoft.com/office/officeart/2005/8/layout/pList1"/>
    <dgm:cxn modelId="{AA4306F5-2153-2747-8850-6CDDEC2EE914}" type="presParOf" srcId="{38BCF7D4-0DAF-2142-A202-8F07E9D6BF5B}" destId="{9629663C-D944-4847-893E-AB1B2EA3D7B8}" srcOrd="0" destOrd="0" presId="urn:microsoft.com/office/officeart/2005/8/layout/pList1"/>
    <dgm:cxn modelId="{E6979E97-663F-9648-9DB9-35C872E55312}" type="presParOf" srcId="{38BCF7D4-0DAF-2142-A202-8F07E9D6BF5B}" destId="{91D87132-4349-AD49-AE84-55053BB4482A}" srcOrd="1" destOrd="0" presId="urn:microsoft.com/office/officeart/2005/8/layout/pList1"/>
    <dgm:cxn modelId="{CA70DE92-F542-FF40-9368-6B4BD5E8CA77}" type="presParOf" srcId="{C712FD1E-77ED-DC45-A7C0-E8A818DD3E97}" destId="{8A2B8958-A93A-1E46-9EA1-E8F5121EC316}" srcOrd="7" destOrd="0" presId="urn:microsoft.com/office/officeart/2005/8/layout/pList1"/>
    <dgm:cxn modelId="{CF6F372D-96AB-674F-8897-3A70274B0C24}" type="presParOf" srcId="{C712FD1E-77ED-DC45-A7C0-E8A818DD3E97}" destId="{C408EB38-0000-AD45-A62C-9B3E84847558}" srcOrd="8" destOrd="0" presId="urn:microsoft.com/office/officeart/2005/8/layout/pList1"/>
    <dgm:cxn modelId="{CA0E6147-4B60-DF4B-BEE9-0338E3B229A1}" type="presParOf" srcId="{C408EB38-0000-AD45-A62C-9B3E84847558}" destId="{E47335E3-A5FF-AC49-ACFF-247E798EA29D}" srcOrd="0" destOrd="0" presId="urn:microsoft.com/office/officeart/2005/8/layout/pList1"/>
    <dgm:cxn modelId="{19787C1E-FF1A-D64A-A4EF-449CC2A0D482}" type="presParOf" srcId="{C408EB38-0000-AD45-A62C-9B3E84847558}" destId="{97E48CE1-77CA-0442-AC0C-7563A3201A23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A09605-F50B-8B4D-92E6-ABB13115B2E0}" type="doc">
      <dgm:prSet loTypeId="urn:microsoft.com/office/officeart/2005/8/layout/matrix1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D85A62-089B-084B-B82A-76EC40A0A77B}">
      <dgm:prSet phldrT="[Текст]" custT="1"/>
      <dgm:spPr/>
      <dgm:t>
        <a:bodyPr/>
        <a:lstStyle/>
        <a:p>
          <a:r>
            <a:rPr lang="ru-RU" sz="2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Управление</a:t>
          </a:r>
        </a:p>
      </dgm:t>
    </dgm:pt>
    <dgm:pt modelId="{BC638273-11CF-EE4C-8AD2-BA5B0F563D62}" type="parTrans" cxnId="{214CCE6C-4582-7A49-9E57-B1E47739F779}">
      <dgm:prSet/>
      <dgm:spPr/>
      <dgm:t>
        <a:bodyPr/>
        <a:lstStyle/>
        <a:p>
          <a:endParaRPr lang="ru-RU"/>
        </a:p>
      </dgm:t>
    </dgm:pt>
    <dgm:pt modelId="{B277E4A2-0617-F444-B3F6-C3CC5BDB3932}" type="sibTrans" cxnId="{214CCE6C-4582-7A49-9E57-B1E47739F779}">
      <dgm:prSet/>
      <dgm:spPr/>
      <dgm:t>
        <a:bodyPr/>
        <a:lstStyle/>
        <a:p>
          <a:endParaRPr lang="ru-RU"/>
        </a:p>
      </dgm:t>
    </dgm:pt>
    <dgm:pt modelId="{049935B8-84E2-094D-8AD4-D507E928D496}">
      <dgm:prSet phldrT="[Текст]" custT="1"/>
      <dgm:spPr/>
      <dgm:t>
        <a:bodyPr/>
        <a:lstStyle/>
        <a:p>
          <a:endParaRPr lang="ru-RU" sz="28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Собой (независимость</a:t>
          </a:r>
        </a:p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суждений и свобода воли).</a:t>
          </a:r>
        </a:p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gm:t>
    </dgm:pt>
    <dgm:pt modelId="{11573CBA-3F9B-7A45-96CC-66517981C2B0}" type="parTrans" cxnId="{2D2832C2-DB70-F04F-944F-4FD0C4222F9F}">
      <dgm:prSet/>
      <dgm:spPr/>
      <dgm:t>
        <a:bodyPr/>
        <a:lstStyle/>
        <a:p>
          <a:endParaRPr lang="ru-RU"/>
        </a:p>
      </dgm:t>
    </dgm:pt>
    <dgm:pt modelId="{66A6A251-44DA-EB46-ADFC-4F725E129BB3}" type="sibTrans" cxnId="{2D2832C2-DB70-F04F-944F-4FD0C4222F9F}">
      <dgm:prSet/>
      <dgm:spPr/>
      <dgm:t>
        <a:bodyPr/>
        <a:lstStyle/>
        <a:p>
          <a:endParaRPr lang="ru-RU"/>
        </a:p>
      </dgm:t>
    </dgm:pt>
    <dgm:pt modelId="{F6108B0D-287C-F242-98AD-4AAC742FE8D8}">
      <dgm:prSet phldrT="[Текст]" custT="1"/>
      <dgm:spPr/>
      <dgm:t>
        <a:bodyPr/>
        <a:lstStyle/>
        <a:p>
          <a:endParaRPr lang="ru-RU" sz="28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Материей (реальностью),</a:t>
          </a:r>
        </a:p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Формирует и изменяет.</a:t>
          </a:r>
        </a:p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gm:t>
    </dgm:pt>
    <dgm:pt modelId="{C7478E1D-B10A-A04E-83D3-DC2A81FEA688}" type="parTrans" cxnId="{4DD03F32-E064-1244-A6D6-3C7ED1223B1D}">
      <dgm:prSet/>
      <dgm:spPr/>
      <dgm:t>
        <a:bodyPr/>
        <a:lstStyle/>
        <a:p>
          <a:endParaRPr lang="ru-RU"/>
        </a:p>
      </dgm:t>
    </dgm:pt>
    <dgm:pt modelId="{39240E2C-CB0A-8246-BD1A-FF588EA475A3}" type="sibTrans" cxnId="{4DD03F32-E064-1244-A6D6-3C7ED1223B1D}">
      <dgm:prSet/>
      <dgm:spPr/>
      <dgm:t>
        <a:bodyPr/>
        <a:lstStyle/>
        <a:p>
          <a:endParaRPr lang="ru-RU"/>
        </a:p>
      </dgm:t>
    </dgm:pt>
    <dgm:pt modelId="{7AE83DE5-69CC-9F45-BA1A-F9E57CD2B9BD}">
      <dgm:prSet phldrT="[Текст]" custT="1"/>
      <dgm:spPr/>
      <dgm:t>
        <a:bodyPr/>
        <a:lstStyle/>
        <a:p>
          <a:endParaRPr lang="ru-RU" sz="28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Условиями Дома</a:t>
          </a:r>
        </a:p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(создает условия)</a:t>
          </a:r>
        </a:p>
        <a:p>
          <a:endParaRPr lang="ru-RU" sz="2400" dirty="0"/>
        </a:p>
        <a:p>
          <a:endParaRPr lang="ru-RU" sz="2400" dirty="0"/>
        </a:p>
      </dgm:t>
    </dgm:pt>
    <dgm:pt modelId="{70DFF53E-936C-ED4D-9959-8A6B53B1782F}" type="sibTrans" cxnId="{99A37B28-F453-E64D-8127-AE32E1B00ADC}">
      <dgm:prSet/>
      <dgm:spPr/>
      <dgm:t>
        <a:bodyPr/>
        <a:lstStyle/>
        <a:p>
          <a:endParaRPr lang="ru-RU"/>
        </a:p>
      </dgm:t>
    </dgm:pt>
    <dgm:pt modelId="{93720880-5BF5-4246-BF1C-EE1694322BF5}" type="parTrans" cxnId="{99A37B28-F453-E64D-8127-AE32E1B00ADC}">
      <dgm:prSet/>
      <dgm:spPr/>
      <dgm:t>
        <a:bodyPr/>
        <a:lstStyle/>
        <a:p>
          <a:endParaRPr lang="ru-RU"/>
        </a:p>
      </dgm:t>
    </dgm:pt>
    <dgm:pt modelId="{C1371F69-6A23-2E41-856C-309A98379A37}">
      <dgm:prSet/>
      <dgm:spPr/>
      <dgm:t>
        <a:bodyPr/>
        <a:lstStyle/>
        <a:p>
          <a:endParaRPr lang="ru-RU"/>
        </a:p>
      </dgm:t>
    </dgm:pt>
    <dgm:pt modelId="{1E9604C5-3545-4647-9B4B-70D374836636}" type="sibTrans" cxnId="{F97642F9-34D0-DB42-9C4C-292DCFBFC7F3}">
      <dgm:prSet/>
      <dgm:spPr/>
      <dgm:t>
        <a:bodyPr/>
        <a:lstStyle/>
        <a:p>
          <a:endParaRPr lang="ru-RU"/>
        </a:p>
      </dgm:t>
    </dgm:pt>
    <dgm:pt modelId="{BD20F202-8115-7548-87E1-FE6E58E3D12C}" type="parTrans" cxnId="{F97642F9-34D0-DB42-9C4C-292DCFBFC7F3}">
      <dgm:prSet/>
      <dgm:spPr/>
      <dgm:t>
        <a:bodyPr/>
        <a:lstStyle/>
        <a:p>
          <a:endParaRPr lang="ru-RU"/>
        </a:p>
      </dgm:t>
    </dgm:pt>
    <dgm:pt modelId="{8B9D6E2D-ED03-134F-B049-BF955A5D93B5}">
      <dgm:prSet phldrT="[Текст]" custT="1"/>
      <dgm:spPr/>
      <dgm:t>
        <a:bodyPr/>
        <a:lstStyle/>
        <a:p>
          <a:endParaRPr lang="ru-RU" sz="28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Событиями (ситуационным рядом), проецируя события.</a:t>
          </a:r>
        </a:p>
        <a:p>
          <a:endParaRPr lang="ru-RU" sz="28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ru-RU" sz="28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14FE4C-425C-0048-8016-7409C72AF636}" type="sibTrans" cxnId="{E36DC8BF-CD24-284A-963E-C7DA82182906}">
      <dgm:prSet/>
      <dgm:spPr/>
      <dgm:t>
        <a:bodyPr/>
        <a:lstStyle/>
        <a:p>
          <a:endParaRPr lang="ru-RU"/>
        </a:p>
      </dgm:t>
    </dgm:pt>
    <dgm:pt modelId="{E334E939-2E52-D441-A789-C932F138435B}" type="parTrans" cxnId="{E36DC8BF-CD24-284A-963E-C7DA82182906}">
      <dgm:prSet/>
      <dgm:spPr/>
      <dgm:t>
        <a:bodyPr/>
        <a:lstStyle/>
        <a:p>
          <a:endParaRPr lang="ru-RU"/>
        </a:p>
      </dgm:t>
    </dgm:pt>
    <dgm:pt modelId="{787B1C4C-3F86-E346-9086-EDA267A4CA04}" type="pres">
      <dgm:prSet presAssocID="{ABA09605-F50B-8B4D-92E6-ABB13115B2E0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CE3290B-3148-8748-8753-C524B75C770D}" type="pres">
      <dgm:prSet presAssocID="{ABA09605-F50B-8B4D-92E6-ABB13115B2E0}" presName="matrix" presStyleCnt="0"/>
      <dgm:spPr/>
    </dgm:pt>
    <dgm:pt modelId="{09F617E2-A4F1-CF4F-B780-05BBF93352E7}" type="pres">
      <dgm:prSet presAssocID="{ABA09605-F50B-8B4D-92E6-ABB13115B2E0}" presName="tile1" presStyleLbl="node1" presStyleIdx="0" presStyleCnt="4" custScaleY="106196" custLinFactNeighborX="0" custLinFactNeighborY="2320"/>
      <dgm:spPr/>
    </dgm:pt>
    <dgm:pt modelId="{6E43975C-8813-4D40-B5BF-1B230E81C8B1}" type="pres">
      <dgm:prSet presAssocID="{ABA09605-F50B-8B4D-92E6-ABB13115B2E0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82ABA4E-152D-3E40-AB69-01ABAF77C889}" type="pres">
      <dgm:prSet presAssocID="{ABA09605-F50B-8B4D-92E6-ABB13115B2E0}" presName="tile2" presStyleLbl="node1" presStyleIdx="1" presStyleCnt="4" custScaleY="103730" custLinFactNeighborY="1386"/>
      <dgm:spPr/>
    </dgm:pt>
    <dgm:pt modelId="{F9F9AF0E-FF12-DA4A-93E4-A453C55151D7}" type="pres">
      <dgm:prSet presAssocID="{ABA09605-F50B-8B4D-92E6-ABB13115B2E0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E980D23-974E-0F47-AEE5-4F6E80B6E7D6}" type="pres">
      <dgm:prSet presAssocID="{ABA09605-F50B-8B4D-92E6-ABB13115B2E0}" presName="tile3" presStyleLbl="node1" presStyleIdx="2" presStyleCnt="4"/>
      <dgm:spPr/>
    </dgm:pt>
    <dgm:pt modelId="{7AE90EC3-38BA-D748-A343-7BDF3A92D934}" type="pres">
      <dgm:prSet presAssocID="{ABA09605-F50B-8B4D-92E6-ABB13115B2E0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CBDA137C-A8D1-D848-A7AD-33AE58FA98E5}" type="pres">
      <dgm:prSet presAssocID="{ABA09605-F50B-8B4D-92E6-ABB13115B2E0}" presName="tile4" presStyleLbl="node1" presStyleIdx="3" presStyleCnt="4" custLinFactNeighborX="5797" custLinFactNeighborY="1218"/>
      <dgm:spPr/>
    </dgm:pt>
    <dgm:pt modelId="{2460F638-C8D7-8549-B61F-01795A043658}" type="pres">
      <dgm:prSet presAssocID="{ABA09605-F50B-8B4D-92E6-ABB13115B2E0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747AECF3-E6E0-374C-AF55-9DEC1E2E4E58}" type="pres">
      <dgm:prSet presAssocID="{ABA09605-F50B-8B4D-92E6-ABB13115B2E0}" presName="centerTile" presStyleLbl="fgShp" presStyleIdx="0" presStyleCnt="1" custScaleX="160960">
        <dgm:presLayoutVars>
          <dgm:chMax val="0"/>
          <dgm:chPref val="0"/>
        </dgm:presLayoutVars>
      </dgm:prSet>
      <dgm:spPr/>
    </dgm:pt>
  </dgm:ptLst>
  <dgm:cxnLst>
    <dgm:cxn modelId="{85F3B600-ADA7-A64B-87B5-768E1B90C2E8}" type="presOf" srcId="{67D85A62-089B-084B-B82A-76EC40A0A77B}" destId="{747AECF3-E6E0-374C-AF55-9DEC1E2E4E58}" srcOrd="0" destOrd="0" presId="urn:microsoft.com/office/officeart/2005/8/layout/matrix1"/>
    <dgm:cxn modelId="{8D6BCC0E-1098-4A47-B196-A6F2F98388D9}" type="presOf" srcId="{F6108B0D-287C-F242-98AD-4AAC742FE8D8}" destId="{F9F9AF0E-FF12-DA4A-93E4-A453C55151D7}" srcOrd="1" destOrd="0" presId="urn:microsoft.com/office/officeart/2005/8/layout/matrix1"/>
    <dgm:cxn modelId="{31748025-B0E0-CE48-B116-BC03926C873F}" type="presOf" srcId="{7AE83DE5-69CC-9F45-BA1A-F9E57CD2B9BD}" destId="{DE980D23-974E-0F47-AEE5-4F6E80B6E7D6}" srcOrd="0" destOrd="0" presId="urn:microsoft.com/office/officeart/2005/8/layout/matrix1"/>
    <dgm:cxn modelId="{99A37B28-F453-E64D-8127-AE32E1B00ADC}" srcId="{67D85A62-089B-084B-B82A-76EC40A0A77B}" destId="{7AE83DE5-69CC-9F45-BA1A-F9E57CD2B9BD}" srcOrd="2" destOrd="0" parTransId="{93720880-5BF5-4246-BF1C-EE1694322BF5}" sibTransId="{70DFF53E-936C-ED4D-9959-8A6B53B1782F}"/>
    <dgm:cxn modelId="{4DD03F32-E064-1244-A6D6-3C7ED1223B1D}" srcId="{67D85A62-089B-084B-B82A-76EC40A0A77B}" destId="{F6108B0D-287C-F242-98AD-4AAC742FE8D8}" srcOrd="1" destOrd="0" parTransId="{C7478E1D-B10A-A04E-83D3-DC2A81FEA688}" sibTransId="{39240E2C-CB0A-8246-BD1A-FF588EA475A3}"/>
    <dgm:cxn modelId="{59BC5848-1036-3742-A374-D14340E53019}" type="presOf" srcId="{F6108B0D-287C-F242-98AD-4AAC742FE8D8}" destId="{A82ABA4E-152D-3E40-AB69-01ABAF77C889}" srcOrd="0" destOrd="0" presId="urn:microsoft.com/office/officeart/2005/8/layout/matrix1"/>
    <dgm:cxn modelId="{A1B3BF5F-837F-9F40-A665-D20B71666C82}" type="presOf" srcId="{049935B8-84E2-094D-8AD4-D507E928D496}" destId="{09F617E2-A4F1-CF4F-B780-05BBF93352E7}" srcOrd="0" destOrd="0" presId="urn:microsoft.com/office/officeart/2005/8/layout/matrix1"/>
    <dgm:cxn modelId="{68957960-B8E8-7042-BAA8-91973477B3EF}" type="presOf" srcId="{8B9D6E2D-ED03-134F-B049-BF955A5D93B5}" destId="{2460F638-C8D7-8549-B61F-01795A043658}" srcOrd="1" destOrd="0" presId="urn:microsoft.com/office/officeart/2005/8/layout/matrix1"/>
    <dgm:cxn modelId="{214CCE6C-4582-7A49-9E57-B1E47739F779}" srcId="{ABA09605-F50B-8B4D-92E6-ABB13115B2E0}" destId="{67D85A62-089B-084B-B82A-76EC40A0A77B}" srcOrd="0" destOrd="0" parTransId="{BC638273-11CF-EE4C-8AD2-BA5B0F563D62}" sibTransId="{B277E4A2-0617-F444-B3F6-C3CC5BDB3932}"/>
    <dgm:cxn modelId="{28061577-CA0A-4645-A887-D04403C394B7}" type="presOf" srcId="{8B9D6E2D-ED03-134F-B049-BF955A5D93B5}" destId="{CBDA137C-A8D1-D848-A7AD-33AE58FA98E5}" srcOrd="0" destOrd="0" presId="urn:microsoft.com/office/officeart/2005/8/layout/matrix1"/>
    <dgm:cxn modelId="{51FE447D-4859-3F4F-A60E-C212A4199900}" type="presOf" srcId="{ABA09605-F50B-8B4D-92E6-ABB13115B2E0}" destId="{787B1C4C-3F86-E346-9086-EDA267A4CA04}" srcOrd="0" destOrd="0" presId="urn:microsoft.com/office/officeart/2005/8/layout/matrix1"/>
    <dgm:cxn modelId="{E36DC8BF-CD24-284A-963E-C7DA82182906}" srcId="{67D85A62-089B-084B-B82A-76EC40A0A77B}" destId="{8B9D6E2D-ED03-134F-B049-BF955A5D93B5}" srcOrd="3" destOrd="0" parTransId="{E334E939-2E52-D441-A789-C932F138435B}" sibTransId="{DB14FE4C-425C-0048-8016-7409C72AF636}"/>
    <dgm:cxn modelId="{666723C1-D980-CE4F-90C3-EDCDCB435E8D}" type="presOf" srcId="{049935B8-84E2-094D-8AD4-D507E928D496}" destId="{6E43975C-8813-4D40-B5BF-1B230E81C8B1}" srcOrd="1" destOrd="0" presId="urn:microsoft.com/office/officeart/2005/8/layout/matrix1"/>
    <dgm:cxn modelId="{2D2832C2-DB70-F04F-944F-4FD0C4222F9F}" srcId="{67D85A62-089B-084B-B82A-76EC40A0A77B}" destId="{049935B8-84E2-094D-8AD4-D507E928D496}" srcOrd="0" destOrd="0" parTransId="{11573CBA-3F9B-7A45-96CC-66517981C2B0}" sibTransId="{66A6A251-44DA-EB46-ADFC-4F725E129BB3}"/>
    <dgm:cxn modelId="{9051EECF-432A-0E4E-B2BE-1BB4F935FA49}" type="presOf" srcId="{7AE83DE5-69CC-9F45-BA1A-F9E57CD2B9BD}" destId="{7AE90EC3-38BA-D748-A343-7BDF3A92D934}" srcOrd="1" destOrd="0" presId="urn:microsoft.com/office/officeart/2005/8/layout/matrix1"/>
    <dgm:cxn modelId="{F97642F9-34D0-DB42-9C4C-292DCFBFC7F3}" srcId="{67D85A62-089B-084B-B82A-76EC40A0A77B}" destId="{C1371F69-6A23-2E41-856C-309A98379A37}" srcOrd="4" destOrd="0" parTransId="{BD20F202-8115-7548-87E1-FE6E58E3D12C}" sibTransId="{1E9604C5-3545-4647-9B4B-70D374836636}"/>
    <dgm:cxn modelId="{164B6722-D3C0-D34B-82DF-81554E8876F9}" type="presParOf" srcId="{787B1C4C-3F86-E346-9086-EDA267A4CA04}" destId="{DCE3290B-3148-8748-8753-C524B75C770D}" srcOrd="0" destOrd="0" presId="urn:microsoft.com/office/officeart/2005/8/layout/matrix1"/>
    <dgm:cxn modelId="{0F4508C5-CC29-F442-B776-B9FE42894404}" type="presParOf" srcId="{DCE3290B-3148-8748-8753-C524B75C770D}" destId="{09F617E2-A4F1-CF4F-B780-05BBF93352E7}" srcOrd="0" destOrd="0" presId="urn:microsoft.com/office/officeart/2005/8/layout/matrix1"/>
    <dgm:cxn modelId="{8FA5ED15-A883-4347-83CC-A3761A6DC306}" type="presParOf" srcId="{DCE3290B-3148-8748-8753-C524B75C770D}" destId="{6E43975C-8813-4D40-B5BF-1B230E81C8B1}" srcOrd="1" destOrd="0" presId="urn:microsoft.com/office/officeart/2005/8/layout/matrix1"/>
    <dgm:cxn modelId="{DDE78474-6A47-1D4A-B853-7261D9F051F2}" type="presParOf" srcId="{DCE3290B-3148-8748-8753-C524B75C770D}" destId="{A82ABA4E-152D-3E40-AB69-01ABAF77C889}" srcOrd="2" destOrd="0" presId="urn:microsoft.com/office/officeart/2005/8/layout/matrix1"/>
    <dgm:cxn modelId="{71143989-2A6E-0744-A3C2-429EF3C6CF2D}" type="presParOf" srcId="{DCE3290B-3148-8748-8753-C524B75C770D}" destId="{F9F9AF0E-FF12-DA4A-93E4-A453C55151D7}" srcOrd="3" destOrd="0" presId="urn:microsoft.com/office/officeart/2005/8/layout/matrix1"/>
    <dgm:cxn modelId="{3A9A0520-6F87-FE4E-96C1-4633AFD4DB46}" type="presParOf" srcId="{DCE3290B-3148-8748-8753-C524B75C770D}" destId="{DE980D23-974E-0F47-AEE5-4F6E80B6E7D6}" srcOrd="4" destOrd="0" presId="urn:microsoft.com/office/officeart/2005/8/layout/matrix1"/>
    <dgm:cxn modelId="{3615355F-D252-C848-ABFD-EC1BBBC49677}" type="presParOf" srcId="{DCE3290B-3148-8748-8753-C524B75C770D}" destId="{7AE90EC3-38BA-D748-A343-7BDF3A92D934}" srcOrd="5" destOrd="0" presId="urn:microsoft.com/office/officeart/2005/8/layout/matrix1"/>
    <dgm:cxn modelId="{EBD75A04-2B69-A44D-845F-B8AF81C97B3F}" type="presParOf" srcId="{DCE3290B-3148-8748-8753-C524B75C770D}" destId="{CBDA137C-A8D1-D848-A7AD-33AE58FA98E5}" srcOrd="6" destOrd="0" presId="urn:microsoft.com/office/officeart/2005/8/layout/matrix1"/>
    <dgm:cxn modelId="{3301E467-C20E-CE4E-AEDB-33A3A03B5A6A}" type="presParOf" srcId="{DCE3290B-3148-8748-8753-C524B75C770D}" destId="{2460F638-C8D7-8549-B61F-01795A043658}" srcOrd="7" destOrd="0" presId="urn:microsoft.com/office/officeart/2005/8/layout/matrix1"/>
    <dgm:cxn modelId="{D84CFCAA-95C2-2343-A011-B2486ABF156C}" type="presParOf" srcId="{787B1C4C-3F86-E346-9086-EDA267A4CA04}" destId="{747AECF3-E6E0-374C-AF55-9DEC1E2E4E5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BA09605-F50B-8B4D-92E6-ABB13115B2E0}" type="doc">
      <dgm:prSet loTypeId="urn:microsoft.com/office/officeart/2005/8/layout/matrix1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D85A62-089B-084B-B82A-76EC40A0A77B}">
      <dgm:prSet phldrT="[Текст]" custT="1"/>
      <dgm:spPr/>
      <dgm:t>
        <a:bodyPr/>
        <a:lstStyle/>
        <a:p>
          <a:r>
            <a:rPr lang="ru-RU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ОПЕРИРОВАНИЕ</a:t>
          </a:r>
          <a:endParaRPr lang="ru-RU" sz="28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638273-11CF-EE4C-8AD2-BA5B0F563D62}" type="parTrans" cxnId="{214CCE6C-4582-7A49-9E57-B1E47739F779}">
      <dgm:prSet/>
      <dgm:spPr/>
      <dgm:t>
        <a:bodyPr/>
        <a:lstStyle/>
        <a:p>
          <a:endParaRPr lang="ru-RU"/>
        </a:p>
      </dgm:t>
    </dgm:pt>
    <dgm:pt modelId="{B277E4A2-0617-F444-B3F6-C3CC5BDB3932}" type="sibTrans" cxnId="{214CCE6C-4582-7A49-9E57-B1E47739F779}">
      <dgm:prSet/>
      <dgm:spPr/>
      <dgm:t>
        <a:bodyPr/>
        <a:lstStyle/>
        <a:p>
          <a:endParaRPr lang="ru-RU"/>
        </a:p>
      </dgm:t>
    </dgm:pt>
    <dgm:pt modelId="{049935B8-84E2-094D-8AD4-D507E928D496}">
      <dgm:prSet phldrT="[Текст]" custT="1"/>
      <dgm:spPr/>
      <dgm:t>
        <a:bodyPr/>
        <a:lstStyle/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Защита от чуждых энергоинформационных воздействий (сущностей, порчи)</a:t>
          </a:r>
        </a:p>
      </dgm:t>
    </dgm:pt>
    <dgm:pt modelId="{11573CBA-3F9B-7A45-96CC-66517981C2B0}" type="parTrans" cxnId="{2D2832C2-DB70-F04F-944F-4FD0C4222F9F}">
      <dgm:prSet/>
      <dgm:spPr/>
      <dgm:t>
        <a:bodyPr/>
        <a:lstStyle/>
        <a:p>
          <a:endParaRPr lang="ru-RU"/>
        </a:p>
      </dgm:t>
    </dgm:pt>
    <dgm:pt modelId="{66A6A251-44DA-EB46-ADFC-4F725E129BB3}" type="sibTrans" cxnId="{2D2832C2-DB70-F04F-944F-4FD0C4222F9F}">
      <dgm:prSet/>
      <dgm:spPr/>
      <dgm:t>
        <a:bodyPr/>
        <a:lstStyle/>
        <a:p>
          <a:endParaRPr lang="ru-RU"/>
        </a:p>
      </dgm:t>
    </dgm:pt>
    <dgm:pt modelId="{F6108B0D-287C-F242-98AD-4AAC742FE8D8}">
      <dgm:prSet phldrT="[Текст]" custT="1"/>
      <dgm:spPr/>
      <dgm:t>
        <a:bodyPr/>
        <a:lstStyle/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Связывание разнородного</a:t>
          </a:r>
        </a:p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внутреннего опыта </a:t>
          </a:r>
        </a:p>
      </dgm:t>
    </dgm:pt>
    <dgm:pt modelId="{C7478E1D-B10A-A04E-83D3-DC2A81FEA688}" type="parTrans" cxnId="{4DD03F32-E064-1244-A6D6-3C7ED1223B1D}">
      <dgm:prSet/>
      <dgm:spPr/>
      <dgm:t>
        <a:bodyPr/>
        <a:lstStyle/>
        <a:p>
          <a:endParaRPr lang="ru-RU"/>
        </a:p>
      </dgm:t>
    </dgm:pt>
    <dgm:pt modelId="{39240E2C-CB0A-8246-BD1A-FF588EA475A3}" type="sibTrans" cxnId="{4DD03F32-E064-1244-A6D6-3C7ED1223B1D}">
      <dgm:prSet/>
      <dgm:spPr/>
      <dgm:t>
        <a:bodyPr/>
        <a:lstStyle/>
        <a:p>
          <a:endParaRPr lang="ru-RU"/>
        </a:p>
      </dgm:t>
    </dgm:pt>
    <dgm:pt modelId="{7AE83DE5-69CC-9F45-BA1A-F9E57CD2B9BD}">
      <dgm:prSet phldrT="[Текст]" custT="1"/>
      <dgm:spPr/>
      <dgm:t>
        <a:bodyPr/>
        <a:lstStyle/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Разрешение конфликтов через воссоединение источника</a:t>
          </a:r>
        </a:p>
        <a:p>
          <a:endParaRPr lang="ru-RU" sz="2400" dirty="0"/>
        </a:p>
        <a:p>
          <a:endParaRPr lang="ru-RU" sz="2400" dirty="0"/>
        </a:p>
      </dgm:t>
    </dgm:pt>
    <dgm:pt modelId="{70DFF53E-936C-ED4D-9959-8A6B53B1782F}" type="sibTrans" cxnId="{99A37B28-F453-E64D-8127-AE32E1B00ADC}">
      <dgm:prSet/>
      <dgm:spPr/>
      <dgm:t>
        <a:bodyPr/>
        <a:lstStyle/>
        <a:p>
          <a:endParaRPr lang="ru-RU"/>
        </a:p>
      </dgm:t>
    </dgm:pt>
    <dgm:pt modelId="{93720880-5BF5-4246-BF1C-EE1694322BF5}" type="parTrans" cxnId="{99A37B28-F453-E64D-8127-AE32E1B00ADC}">
      <dgm:prSet/>
      <dgm:spPr/>
      <dgm:t>
        <a:bodyPr/>
        <a:lstStyle/>
        <a:p>
          <a:endParaRPr lang="ru-RU"/>
        </a:p>
      </dgm:t>
    </dgm:pt>
    <dgm:pt modelId="{C1371F69-6A23-2E41-856C-309A98379A37}">
      <dgm:prSet/>
      <dgm:spPr/>
      <dgm:t>
        <a:bodyPr/>
        <a:lstStyle/>
        <a:p>
          <a:endParaRPr lang="ru-RU"/>
        </a:p>
      </dgm:t>
    </dgm:pt>
    <dgm:pt modelId="{1E9604C5-3545-4647-9B4B-70D374836636}" type="sibTrans" cxnId="{F97642F9-34D0-DB42-9C4C-292DCFBFC7F3}">
      <dgm:prSet/>
      <dgm:spPr/>
      <dgm:t>
        <a:bodyPr/>
        <a:lstStyle/>
        <a:p>
          <a:endParaRPr lang="ru-RU"/>
        </a:p>
      </dgm:t>
    </dgm:pt>
    <dgm:pt modelId="{BD20F202-8115-7548-87E1-FE6E58E3D12C}" type="parTrans" cxnId="{F97642F9-34D0-DB42-9C4C-292DCFBFC7F3}">
      <dgm:prSet/>
      <dgm:spPr/>
      <dgm:t>
        <a:bodyPr/>
        <a:lstStyle/>
        <a:p>
          <a:endParaRPr lang="ru-RU"/>
        </a:p>
      </dgm:t>
    </dgm:pt>
    <dgm:pt modelId="{8B9D6E2D-ED03-134F-B049-BF955A5D93B5}">
      <dgm:prSet phldrT="[Текст]" custT="1"/>
      <dgm:spPr/>
      <dgm:t>
        <a:bodyPr/>
        <a:lstStyle/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Настройка на действие</a:t>
          </a:r>
        </a:p>
        <a:p>
          <a:r>
            <a:rPr lang="ru-RU" sz="2800" b="0" dirty="0">
              <a:latin typeface="Times New Roman" panose="02020603050405020304" pitchFamily="18" charset="0"/>
              <a:cs typeface="Times New Roman" panose="02020603050405020304" pitchFamily="18" charset="0"/>
            </a:rPr>
            <a:t>от Отца (слиянность)</a:t>
          </a:r>
        </a:p>
      </dgm:t>
    </dgm:pt>
    <dgm:pt modelId="{DB14FE4C-425C-0048-8016-7409C72AF636}" type="sibTrans" cxnId="{E36DC8BF-CD24-284A-963E-C7DA82182906}">
      <dgm:prSet/>
      <dgm:spPr/>
      <dgm:t>
        <a:bodyPr/>
        <a:lstStyle/>
        <a:p>
          <a:endParaRPr lang="ru-RU"/>
        </a:p>
      </dgm:t>
    </dgm:pt>
    <dgm:pt modelId="{E334E939-2E52-D441-A789-C932F138435B}" type="parTrans" cxnId="{E36DC8BF-CD24-284A-963E-C7DA82182906}">
      <dgm:prSet/>
      <dgm:spPr/>
      <dgm:t>
        <a:bodyPr/>
        <a:lstStyle/>
        <a:p>
          <a:endParaRPr lang="ru-RU"/>
        </a:p>
      </dgm:t>
    </dgm:pt>
    <dgm:pt modelId="{787B1C4C-3F86-E346-9086-EDA267A4CA04}" type="pres">
      <dgm:prSet presAssocID="{ABA09605-F50B-8B4D-92E6-ABB13115B2E0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CE3290B-3148-8748-8753-C524B75C770D}" type="pres">
      <dgm:prSet presAssocID="{ABA09605-F50B-8B4D-92E6-ABB13115B2E0}" presName="matrix" presStyleCnt="0"/>
      <dgm:spPr/>
    </dgm:pt>
    <dgm:pt modelId="{09F617E2-A4F1-CF4F-B780-05BBF93352E7}" type="pres">
      <dgm:prSet presAssocID="{ABA09605-F50B-8B4D-92E6-ABB13115B2E0}" presName="tile1" presStyleLbl="node1" presStyleIdx="0" presStyleCnt="4" custScaleY="106196" custLinFactNeighborX="0" custLinFactNeighborY="2320"/>
      <dgm:spPr/>
    </dgm:pt>
    <dgm:pt modelId="{6E43975C-8813-4D40-B5BF-1B230E81C8B1}" type="pres">
      <dgm:prSet presAssocID="{ABA09605-F50B-8B4D-92E6-ABB13115B2E0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82ABA4E-152D-3E40-AB69-01ABAF77C889}" type="pres">
      <dgm:prSet presAssocID="{ABA09605-F50B-8B4D-92E6-ABB13115B2E0}" presName="tile2" presStyleLbl="node1" presStyleIdx="1" presStyleCnt="4" custScaleY="103730" custLinFactNeighborY="1386"/>
      <dgm:spPr/>
    </dgm:pt>
    <dgm:pt modelId="{F9F9AF0E-FF12-DA4A-93E4-A453C55151D7}" type="pres">
      <dgm:prSet presAssocID="{ABA09605-F50B-8B4D-92E6-ABB13115B2E0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E980D23-974E-0F47-AEE5-4F6E80B6E7D6}" type="pres">
      <dgm:prSet presAssocID="{ABA09605-F50B-8B4D-92E6-ABB13115B2E0}" presName="tile3" presStyleLbl="node1" presStyleIdx="2" presStyleCnt="4"/>
      <dgm:spPr/>
    </dgm:pt>
    <dgm:pt modelId="{7AE90EC3-38BA-D748-A343-7BDF3A92D934}" type="pres">
      <dgm:prSet presAssocID="{ABA09605-F50B-8B4D-92E6-ABB13115B2E0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CBDA137C-A8D1-D848-A7AD-33AE58FA98E5}" type="pres">
      <dgm:prSet presAssocID="{ABA09605-F50B-8B4D-92E6-ABB13115B2E0}" presName="tile4" presStyleLbl="node1" presStyleIdx="3" presStyleCnt="4" custLinFactNeighborX="5797" custLinFactNeighborY="1218"/>
      <dgm:spPr/>
    </dgm:pt>
    <dgm:pt modelId="{2460F638-C8D7-8549-B61F-01795A043658}" type="pres">
      <dgm:prSet presAssocID="{ABA09605-F50B-8B4D-92E6-ABB13115B2E0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747AECF3-E6E0-374C-AF55-9DEC1E2E4E58}" type="pres">
      <dgm:prSet presAssocID="{ABA09605-F50B-8B4D-92E6-ABB13115B2E0}" presName="centerTile" presStyleLbl="fgShp" presStyleIdx="0" presStyleCnt="1" custScaleX="135266">
        <dgm:presLayoutVars>
          <dgm:chMax val="0"/>
          <dgm:chPref val="0"/>
        </dgm:presLayoutVars>
      </dgm:prSet>
      <dgm:spPr/>
    </dgm:pt>
  </dgm:ptLst>
  <dgm:cxnLst>
    <dgm:cxn modelId="{85F3B600-ADA7-A64B-87B5-768E1B90C2E8}" type="presOf" srcId="{67D85A62-089B-084B-B82A-76EC40A0A77B}" destId="{747AECF3-E6E0-374C-AF55-9DEC1E2E4E58}" srcOrd="0" destOrd="0" presId="urn:microsoft.com/office/officeart/2005/8/layout/matrix1"/>
    <dgm:cxn modelId="{8D6BCC0E-1098-4A47-B196-A6F2F98388D9}" type="presOf" srcId="{F6108B0D-287C-F242-98AD-4AAC742FE8D8}" destId="{F9F9AF0E-FF12-DA4A-93E4-A453C55151D7}" srcOrd="1" destOrd="0" presId="urn:microsoft.com/office/officeart/2005/8/layout/matrix1"/>
    <dgm:cxn modelId="{31748025-B0E0-CE48-B116-BC03926C873F}" type="presOf" srcId="{7AE83DE5-69CC-9F45-BA1A-F9E57CD2B9BD}" destId="{DE980D23-974E-0F47-AEE5-4F6E80B6E7D6}" srcOrd="0" destOrd="0" presId="urn:microsoft.com/office/officeart/2005/8/layout/matrix1"/>
    <dgm:cxn modelId="{99A37B28-F453-E64D-8127-AE32E1B00ADC}" srcId="{67D85A62-089B-084B-B82A-76EC40A0A77B}" destId="{7AE83DE5-69CC-9F45-BA1A-F9E57CD2B9BD}" srcOrd="2" destOrd="0" parTransId="{93720880-5BF5-4246-BF1C-EE1694322BF5}" sibTransId="{70DFF53E-936C-ED4D-9959-8A6B53B1782F}"/>
    <dgm:cxn modelId="{4DD03F32-E064-1244-A6D6-3C7ED1223B1D}" srcId="{67D85A62-089B-084B-B82A-76EC40A0A77B}" destId="{F6108B0D-287C-F242-98AD-4AAC742FE8D8}" srcOrd="1" destOrd="0" parTransId="{C7478E1D-B10A-A04E-83D3-DC2A81FEA688}" sibTransId="{39240E2C-CB0A-8246-BD1A-FF588EA475A3}"/>
    <dgm:cxn modelId="{59BC5848-1036-3742-A374-D14340E53019}" type="presOf" srcId="{F6108B0D-287C-F242-98AD-4AAC742FE8D8}" destId="{A82ABA4E-152D-3E40-AB69-01ABAF77C889}" srcOrd="0" destOrd="0" presId="urn:microsoft.com/office/officeart/2005/8/layout/matrix1"/>
    <dgm:cxn modelId="{A1B3BF5F-837F-9F40-A665-D20B71666C82}" type="presOf" srcId="{049935B8-84E2-094D-8AD4-D507E928D496}" destId="{09F617E2-A4F1-CF4F-B780-05BBF93352E7}" srcOrd="0" destOrd="0" presId="urn:microsoft.com/office/officeart/2005/8/layout/matrix1"/>
    <dgm:cxn modelId="{68957960-B8E8-7042-BAA8-91973477B3EF}" type="presOf" srcId="{8B9D6E2D-ED03-134F-B049-BF955A5D93B5}" destId="{2460F638-C8D7-8549-B61F-01795A043658}" srcOrd="1" destOrd="0" presId="urn:microsoft.com/office/officeart/2005/8/layout/matrix1"/>
    <dgm:cxn modelId="{214CCE6C-4582-7A49-9E57-B1E47739F779}" srcId="{ABA09605-F50B-8B4D-92E6-ABB13115B2E0}" destId="{67D85A62-089B-084B-B82A-76EC40A0A77B}" srcOrd="0" destOrd="0" parTransId="{BC638273-11CF-EE4C-8AD2-BA5B0F563D62}" sibTransId="{B277E4A2-0617-F444-B3F6-C3CC5BDB3932}"/>
    <dgm:cxn modelId="{28061577-CA0A-4645-A887-D04403C394B7}" type="presOf" srcId="{8B9D6E2D-ED03-134F-B049-BF955A5D93B5}" destId="{CBDA137C-A8D1-D848-A7AD-33AE58FA98E5}" srcOrd="0" destOrd="0" presId="urn:microsoft.com/office/officeart/2005/8/layout/matrix1"/>
    <dgm:cxn modelId="{51FE447D-4859-3F4F-A60E-C212A4199900}" type="presOf" srcId="{ABA09605-F50B-8B4D-92E6-ABB13115B2E0}" destId="{787B1C4C-3F86-E346-9086-EDA267A4CA04}" srcOrd="0" destOrd="0" presId="urn:microsoft.com/office/officeart/2005/8/layout/matrix1"/>
    <dgm:cxn modelId="{E36DC8BF-CD24-284A-963E-C7DA82182906}" srcId="{67D85A62-089B-084B-B82A-76EC40A0A77B}" destId="{8B9D6E2D-ED03-134F-B049-BF955A5D93B5}" srcOrd="3" destOrd="0" parTransId="{E334E939-2E52-D441-A789-C932F138435B}" sibTransId="{DB14FE4C-425C-0048-8016-7409C72AF636}"/>
    <dgm:cxn modelId="{666723C1-D980-CE4F-90C3-EDCDCB435E8D}" type="presOf" srcId="{049935B8-84E2-094D-8AD4-D507E928D496}" destId="{6E43975C-8813-4D40-B5BF-1B230E81C8B1}" srcOrd="1" destOrd="0" presId="urn:microsoft.com/office/officeart/2005/8/layout/matrix1"/>
    <dgm:cxn modelId="{2D2832C2-DB70-F04F-944F-4FD0C4222F9F}" srcId="{67D85A62-089B-084B-B82A-76EC40A0A77B}" destId="{049935B8-84E2-094D-8AD4-D507E928D496}" srcOrd="0" destOrd="0" parTransId="{11573CBA-3F9B-7A45-96CC-66517981C2B0}" sibTransId="{66A6A251-44DA-EB46-ADFC-4F725E129BB3}"/>
    <dgm:cxn modelId="{9051EECF-432A-0E4E-B2BE-1BB4F935FA49}" type="presOf" srcId="{7AE83DE5-69CC-9F45-BA1A-F9E57CD2B9BD}" destId="{7AE90EC3-38BA-D748-A343-7BDF3A92D934}" srcOrd="1" destOrd="0" presId="urn:microsoft.com/office/officeart/2005/8/layout/matrix1"/>
    <dgm:cxn modelId="{F97642F9-34D0-DB42-9C4C-292DCFBFC7F3}" srcId="{67D85A62-089B-084B-B82A-76EC40A0A77B}" destId="{C1371F69-6A23-2E41-856C-309A98379A37}" srcOrd="4" destOrd="0" parTransId="{BD20F202-8115-7548-87E1-FE6E58E3D12C}" sibTransId="{1E9604C5-3545-4647-9B4B-70D374836636}"/>
    <dgm:cxn modelId="{164B6722-D3C0-D34B-82DF-81554E8876F9}" type="presParOf" srcId="{787B1C4C-3F86-E346-9086-EDA267A4CA04}" destId="{DCE3290B-3148-8748-8753-C524B75C770D}" srcOrd="0" destOrd="0" presId="urn:microsoft.com/office/officeart/2005/8/layout/matrix1"/>
    <dgm:cxn modelId="{0F4508C5-CC29-F442-B776-B9FE42894404}" type="presParOf" srcId="{DCE3290B-3148-8748-8753-C524B75C770D}" destId="{09F617E2-A4F1-CF4F-B780-05BBF93352E7}" srcOrd="0" destOrd="0" presId="urn:microsoft.com/office/officeart/2005/8/layout/matrix1"/>
    <dgm:cxn modelId="{8FA5ED15-A883-4347-83CC-A3761A6DC306}" type="presParOf" srcId="{DCE3290B-3148-8748-8753-C524B75C770D}" destId="{6E43975C-8813-4D40-B5BF-1B230E81C8B1}" srcOrd="1" destOrd="0" presId="urn:microsoft.com/office/officeart/2005/8/layout/matrix1"/>
    <dgm:cxn modelId="{DDE78474-6A47-1D4A-B853-7261D9F051F2}" type="presParOf" srcId="{DCE3290B-3148-8748-8753-C524B75C770D}" destId="{A82ABA4E-152D-3E40-AB69-01ABAF77C889}" srcOrd="2" destOrd="0" presId="urn:microsoft.com/office/officeart/2005/8/layout/matrix1"/>
    <dgm:cxn modelId="{71143989-2A6E-0744-A3C2-429EF3C6CF2D}" type="presParOf" srcId="{DCE3290B-3148-8748-8753-C524B75C770D}" destId="{F9F9AF0E-FF12-DA4A-93E4-A453C55151D7}" srcOrd="3" destOrd="0" presId="urn:microsoft.com/office/officeart/2005/8/layout/matrix1"/>
    <dgm:cxn modelId="{3A9A0520-6F87-FE4E-96C1-4633AFD4DB46}" type="presParOf" srcId="{DCE3290B-3148-8748-8753-C524B75C770D}" destId="{DE980D23-974E-0F47-AEE5-4F6E80B6E7D6}" srcOrd="4" destOrd="0" presId="urn:microsoft.com/office/officeart/2005/8/layout/matrix1"/>
    <dgm:cxn modelId="{3615355F-D252-C848-ABFD-EC1BBBC49677}" type="presParOf" srcId="{DCE3290B-3148-8748-8753-C524B75C770D}" destId="{7AE90EC3-38BA-D748-A343-7BDF3A92D934}" srcOrd="5" destOrd="0" presId="urn:microsoft.com/office/officeart/2005/8/layout/matrix1"/>
    <dgm:cxn modelId="{EBD75A04-2B69-A44D-845F-B8AF81C97B3F}" type="presParOf" srcId="{DCE3290B-3148-8748-8753-C524B75C770D}" destId="{CBDA137C-A8D1-D848-A7AD-33AE58FA98E5}" srcOrd="6" destOrd="0" presId="urn:microsoft.com/office/officeart/2005/8/layout/matrix1"/>
    <dgm:cxn modelId="{3301E467-C20E-CE4E-AEDB-33A3A03B5A6A}" type="presParOf" srcId="{DCE3290B-3148-8748-8753-C524B75C770D}" destId="{2460F638-C8D7-8549-B61F-01795A043658}" srcOrd="7" destOrd="0" presId="urn:microsoft.com/office/officeart/2005/8/layout/matrix1"/>
    <dgm:cxn modelId="{D84CFCAA-95C2-2343-A011-B2486ABF156C}" type="presParOf" srcId="{787B1C4C-3F86-E346-9086-EDA267A4CA04}" destId="{747AECF3-E6E0-374C-AF55-9DEC1E2E4E5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BA09605-F50B-8B4D-92E6-ABB13115B2E0}" type="doc">
      <dgm:prSet loTypeId="urn:microsoft.com/office/officeart/2005/8/layout/matrix1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D85A62-089B-084B-B82A-76EC40A0A77B}">
      <dgm:prSet phldrT="[Текст]" custT="1"/>
      <dgm:spPr/>
      <dgm:t>
        <a:bodyPr/>
        <a:lstStyle/>
        <a:p>
          <a:r>
            <a: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Начало</a:t>
          </a:r>
        </a:p>
      </dgm:t>
    </dgm:pt>
    <dgm:pt modelId="{BC638273-11CF-EE4C-8AD2-BA5B0F563D62}" type="parTrans" cxnId="{214CCE6C-4582-7A49-9E57-B1E47739F779}">
      <dgm:prSet/>
      <dgm:spPr/>
      <dgm:t>
        <a:bodyPr/>
        <a:lstStyle/>
        <a:p>
          <a:endParaRPr lang="ru-RU"/>
        </a:p>
      </dgm:t>
    </dgm:pt>
    <dgm:pt modelId="{B277E4A2-0617-F444-B3F6-C3CC5BDB3932}" type="sibTrans" cxnId="{214CCE6C-4582-7A49-9E57-B1E47739F779}">
      <dgm:prSet/>
      <dgm:spPr/>
      <dgm:t>
        <a:bodyPr/>
        <a:lstStyle/>
        <a:p>
          <a:endParaRPr lang="ru-RU"/>
        </a:p>
      </dgm:t>
    </dgm:pt>
    <dgm:pt modelId="{049935B8-84E2-094D-8AD4-D507E928D496}">
      <dgm:prSet phldrT="[Текст]" custT="1"/>
      <dgm:spPr/>
      <dgm:t>
        <a:bodyPr/>
        <a:lstStyle/>
        <a:p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Единица Творения, несущая </a:t>
          </a:r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Прасинтезность</a:t>
          </a:r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ru-RU" sz="28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573CBA-3F9B-7A45-96CC-66517981C2B0}" type="parTrans" cxnId="{2D2832C2-DB70-F04F-944F-4FD0C4222F9F}">
      <dgm:prSet/>
      <dgm:spPr/>
      <dgm:t>
        <a:bodyPr/>
        <a:lstStyle/>
        <a:p>
          <a:endParaRPr lang="ru-RU"/>
        </a:p>
      </dgm:t>
    </dgm:pt>
    <dgm:pt modelId="{66A6A251-44DA-EB46-ADFC-4F725E129BB3}" type="sibTrans" cxnId="{2D2832C2-DB70-F04F-944F-4FD0C4222F9F}">
      <dgm:prSet/>
      <dgm:spPr/>
      <dgm:t>
        <a:bodyPr/>
        <a:lstStyle/>
        <a:p>
          <a:endParaRPr lang="ru-RU"/>
        </a:p>
      </dgm:t>
    </dgm:pt>
    <dgm:pt modelId="{F6108B0D-287C-F242-98AD-4AAC742FE8D8}">
      <dgm:prSet phldrT="[Текст]" custT="1"/>
      <dgm:spPr/>
      <dgm:t>
        <a:bodyPr/>
        <a:lstStyle/>
        <a:p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Синтез потенциалов и стратегий творения</a:t>
          </a:r>
        </a:p>
        <a:p>
          <a:endParaRPr lang="ru-RU" sz="28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478E1D-B10A-A04E-83D3-DC2A81FEA688}" type="parTrans" cxnId="{4DD03F32-E064-1244-A6D6-3C7ED1223B1D}">
      <dgm:prSet/>
      <dgm:spPr/>
      <dgm:t>
        <a:bodyPr/>
        <a:lstStyle/>
        <a:p>
          <a:endParaRPr lang="ru-RU"/>
        </a:p>
      </dgm:t>
    </dgm:pt>
    <dgm:pt modelId="{39240E2C-CB0A-8246-BD1A-FF588EA475A3}" type="sibTrans" cxnId="{4DD03F32-E064-1244-A6D6-3C7ED1223B1D}">
      <dgm:prSet/>
      <dgm:spPr/>
      <dgm:t>
        <a:bodyPr/>
        <a:lstStyle/>
        <a:p>
          <a:endParaRPr lang="ru-RU"/>
        </a:p>
      </dgm:t>
    </dgm:pt>
    <dgm:pt modelId="{7AE83DE5-69CC-9F45-BA1A-F9E57CD2B9BD}">
      <dgm:prSet phldrT="[Текст]" custT="1"/>
      <dgm:spPr/>
      <dgm:t>
        <a:bodyPr/>
        <a:lstStyle/>
        <a:p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Основы явления </a:t>
          </a:r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воссоединённости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материи</a:t>
          </a:r>
          <a:endParaRPr lang="ru-RU" sz="28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ru-RU" sz="2400" dirty="0"/>
        </a:p>
        <a:p>
          <a:endParaRPr lang="ru-RU" sz="2400" dirty="0"/>
        </a:p>
      </dgm:t>
    </dgm:pt>
    <dgm:pt modelId="{70DFF53E-936C-ED4D-9959-8A6B53B1782F}" type="sibTrans" cxnId="{99A37B28-F453-E64D-8127-AE32E1B00ADC}">
      <dgm:prSet/>
      <dgm:spPr/>
      <dgm:t>
        <a:bodyPr/>
        <a:lstStyle/>
        <a:p>
          <a:endParaRPr lang="ru-RU"/>
        </a:p>
      </dgm:t>
    </dgm:pt>
    <dgm:pt modelId="{93720880-5BF5-4246-BF1C-EE1694322BF5}" type="parTrans" cxnId="{99A37B28-F453-E64D-8127-AE32E1B00ADC}">
      <dgm:prSet/>
      <dgm:spPr/>
      <dgm:t>
        <a:bodyPr/>
        <a:lstStyle/>
        <a:p>
          <a:endParaRPr lang="ru-RU"/>
        </a:p>
      </dgm:t>
    </dgm:pt>
    <dgm:pt modelId="{C1371F69-6A23-2E41-856C-309A98379A37}">
      <dgm:prSet/>
      <dgm:spPr/>
      <dgm:t>
        <a:bodyPr/>
        <a:lstStyle/>
        <a:p>
          <a:endParaRPr lang="ru-RU"/>
        </a:p>
      </dgm:t>
    </dgm:pt>
    <dgm:pt modelId="{1E9604C5-3545-4647-9B4B-70D374836636}" type="sibTrans" cxnId="{F97642F9-34D0-DB42-9C4C-292DCFBFC7F3}">
      <dgm:prSet/>
      <dgm:spPr/>
      <dgm:t>
        <a:bodyPr/>
        <a:lstStyle/>
        <a:p>
          <a:endParaRPr lang="ru-RU"/>
        </a:p>
      </dgm:t>
    </dgm:pt>
    <dgm:pt modelId="{BD20F202-8115-7548-87E1-FE6E58E3D12C}" type="parTrans" cxnId="{F97642F9-34D0-DB42-9C4C-292DCFBFC7F3}">
      <dgm:prSet/>
      <dgm:spPr/>
      <dgm:t>
        <a:bodyPr/>
        <a:lstStyle/>
        <a:p>
          <a:endParaRPr lang="ru-RU"/>
        </a:p>
      </dgm:t>
    </dgm:pt>
    <dgm:pt modelId="{8B9D6E2D-ED03-134F-B049-BF955A5D93B5}">
      <dgm:prSet phldrT="[Текст]" custT="1"/>
      <dgm:spPr/>
      <dgm:t>
        <a:bodyPr/>
        <a:lstStyle/>
        <a:p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Концентрация временного потенциала эволюции целого</a:t>
          </a:r>
        </a:p>
      </dgm:t>
    </dgm:pt>
    <dgm:pt modelId="{DB14FE4C-425C-0048-8016-7409C72AF636}" type="sibTrans" cxnId="{E36DC8BF-CD24-284A-963E-C7DA82182906}">
      <dgm:prSet/>
      <dgm:spPr/>
      <dgm:t>
        <a:bodyPr/>
        <a:lstStyle/>
        <a:p>
          <a:endParaRPr lang="ru-RU"/>
        </a:p>
      </dgm:t>
    </dgm:pt>
    <dgm:pt modelId="{E334E939-2E52-D441-A789-C932F138435B}" type="parTrans" cxnId="{E36DC8BF-CD24-284A-963E-C7DA82182906}">
      <dgm:prSet/>
      <dgm:spPr/>
      <dgm:t>
        <a:bodyPr/>
        <a:lstStyle/>
        <a:p>
          <a:endParaRPr lang="ru-RU"/>
        </a:p>
      </dgm:t>
    </dgm:pt>
    <dgm:pt modelId="{787B1C4C-3F86-E346-9086-EDA267A4CA04}" type="pres">
      <dgm:prSet presAssocID="{ABA09605-F50B-8B4D-92E6-ABB13115B2E0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CE3290B-3148-8748-8753-C524B75C770D}" type="pres">
      <dgm:prSet presAssocID="{ABA09605-F50B-8B4D-92E6-ABB13115B2E0}" presName="matrix" presStyleCnt="0"/>
      <dgm:spPr/>
    </dgm:pt>
    <dgm:pt modelId="{09F617E2-A4F1-CF4F-B780-05BBF93352E7}" type="pres">
      <dgm:prSet presAssocID="{ABA09605-F50B-8B4D-92E6-ABB13115B2E0}" presName="tile1" presStyleLbl="node1" presStyleIdx="0" presStyleCnt="4" custScaleY="106196" custLinFactNeighborX="0" custLinFactNeighborY="2320"/>
      <dgm:spPr/>
    </dgm:pt>
    <dgm:pt modelId="{6E43975C-8813-4D40-B5BF-1B230E81C8B1}" type="pres">
      <dgm:prSet presAssocID="{ABA09605-F50B-8B4D-92E6-ABB13115B2E0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82ABA4E-152D-3E40-AB69-01ABAF77C889}" type="pres">
      <dgm:prSet presAssocID="{ABA09605-F50B-8B4D-92E6-ABB13115B2E0}" presName="tile2" presStyleLbl="node1" presStyleIdx="1" presStyleCnt="4" custScaleY="103730" custLinFactNeighborY="1386"/>
      <dgm:spPr/>
    </dgm:pt>
    <dgm:pt modelId="{F9F9AF0E-FF12-DA4A-93E4-A453C55151D7}" type="pres">
      <dgm:prSet presAssocID="{ABA09605-F50B-8B4D-92E6-ABB13115B2E0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E980D23-974E-0F47-AEE5-4F6E80B6E7D6}" type="pres">
      <dgm:prSet presAssocID="{ABA09605-F50B-8B4D-92E6-ABB13115B2E0}" presName="tile3" presStyleLbl="node1" presStyleIdx="2" presStyleCnt="4"/>
      <dgm:spPr/>
    </dgm:pt>
    <dgm:pt modelId="{7AE90EC3-38BA-D748-A343-7BDF3A92D934}" type="pres">
      <dgm:prSet presAssocID="{ABA09605-F50B-8B4D-92E6-ABB13115B2E0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CBDA137C-A8D1-D848-A7AD-33AE58FA98E5}" type="pres">
      <dgm:prSet presAssocID="{ABA09605-F50B-8B4D-92E6-ABB13115B2E0}" presName="tile4" presStyleLbl="node1" presStyleIdx="3" presStyleCnt="4" custLinFactNeighborX="5797" custLinFactNeighborY="1218"/>
      <dgm:spPr/>
    </dgm:pt>
    <dgm:pt modelId="{2460F638-C8D7-8549-B61F-01795A043658}" type="pres">
      <dgm:prSet presAssocID="{ABA09605-F50B-8B4D-92E6-ABB13115B2E0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747AECF3-E6E0-374C-AF55-9DEC1E2E4E58}" type="pres">
      <dgm:prSet presAssocID="{ABA09605-F50B-8B4D-92E6-ABB13115B2E0}" presName="centerTile" presStyleLbl="fgShp" presStyleIdx="0" presStyleCnt="1" custScaleX="135266" custLinFactNeighborY="3655">
        <dgm:presLayoutVars>
          <dgm:chMax val="0"/>
          <dgm:chPref val="0"/>
        </dgm:presLayoutVars>
      </dgm:prSet>
      <dgm:spPr/>
    </dgm:pt>
  </dgm:ptLst>
  <dgm:cxnLst>
    <dgm:cxn modelId="{85F3B600-ADA7-A64B-87B5-768E1B90C2E8}" type="presOf" srcId="{67D85A62-089B-084B-B82A-76EC40A0A77B}" destId="{747AECF3-E6E0-374C-AF55-9DEC1E2E4E58}" srcOrd="0" destOrd="0" presId="urn:microsoft.com/office/officeart/2005/8/layout/matrix1"/>
    <dgm:cxn modelId="{8D6BCC0E-1098-4A47-B196-A6F2F98388D9}" type="presOf" srcId="{F6108B0D-287C-F242-98AD-4AAC742FE8D8}" destId="{F9F9AF0E-FF12-DA4A-93E4-A453C55151D7}" srcOrd="1" destOrd="0" presId="urn:microsoft.com/office/officeart/2005/8/layout/matrix1"/>
    <dgm:cxn modelId="{31748025-B0E0-CE48-B116-BC03926C873F}" type="presOf" srcId="{7AE83DE5-69CC-9F45-BA1A-F9E57CD2B9BD}" destId="{DE980D23-974E-0F47-AEE5-4F6E80B6E7D6}" srcOrd="0" destOrd="0" presId="urn:microsoft.com/office/officeart/2005/8/layout/matrix1"/>
    <dgm:cxn modelId="{99A37B28-F453-E64D-8127-AE32E1B00ADC}" srcId="{67D85A62-089B-084B-B82A-76EC40A0A77B}" destId="{7AE83DE5-69CC-9F45-BA1A-F9E57CD2B9BD}" srcOrd="2" destOrd="0" parTransId="{93720880-5BF5-4246-BF1C-EE1694322BF5}" sibTransId="{70DFF53E-936C-ED4D-9959-8A6B53B1782F}"/>
    <dgm:cxn modelId="{4DD03F32-E064-1244-A6D6-3C7ED1223B1D}" srcId="{67D85A62-089B-084B-B82A-76EC40A0A77B}" destId="{F6108B0D-287C-F242-98AD-4AAC742FE8D8}" srcOrd="1" destOrd="0" parTransId="{C7478E1D-B10A-A04E-83D3-DC2A81FEA688}" sibTransId="{39240E2C-CB0A-8246-BD1A-FF588EA475A3}"/>
    <dgm:cxn modelId="{59BC5848-1036-3742-A374-D14340E53019}" type="presOf" srcId="{F6108B0D-287C-F242-98AD-4AAC742FE8D8}" destId="{A82ABA4E-152D-3E40-AB69-01ABAF77C889}" srcOrd="0" destOrd="0" presId="urn:microsoft.com/office/officeart/2005/8/layout/matrix1"/>
    <dgm:cxn modelId="{A1B3BF5F-837F-9F40-A665-D20B71666C82}" type="presOf" srcId="{049935B8-84E2-094D-8AD4-D507E928D496}" destId="{09F617E2-A4F1-CF4F-B780-05BBF93352E7}" srcOrd="0" destOrd="0" presId="urn:microsoft.com/office/officeart/2005/8/layout/matrix1"/>
    <dgm:cxn modelId="{68957960-B8E8-7042-BAA8-91973477B3EF}" type="presOf" srcId="{8B9D6E2D-ED03-134F-B049-BF955A5D93B5}" destId="{2460F638-C8D7-8549-B61F-01795A043658}" srcOrd="1" destOrd="0" presId="urn:microsoft.com/office/officeart/2005/8/layout/matrix1"/>
    <dgm:cxn modelId="{214CCE6C-4582-7A49-9E57-B1E47739F779}" srcId="{ABA09605-F50B-8B4D-92E6-ABB13115B2E0}" destId="{67D85A62-089B-084B-B82A-76EC40A0A77B}" srcOrd="0" destOrd="0" parTransId="{BC638273-11CF-EE4C-8AD2-BA5B0F563D62}" sibTransId="{B277E4A2-0617-F444-B3F6-C3CC5BDB3932}"/>
    <dgm:cxn modelId="{28061577-CA0A-4645-A887-D04403C394B7}" type="presOf" srcId="{8B9D6E2D-ED03-134F-B049-BF955A5D93B5}" destId="{CBDA137C-A8D1-D848-A7AD-33AE58FA98E5}" srcOrd="0" destOrd="0" presId="urn:microsoft.com/office/officeart/2005/8/layout/matrix1"/>
    <dgm:cxn modelId="{51FE447D-4859-3F4F-A60E-C212A4199900}" type="presOf" srcId="{ABA09605-F50B-8B4D-92E6-ABB13115B2E0}" destId="{787B1C4C-3F86-E346-9086-EDA267A4CA04}" srcOrd="0" destOrd="0" presId="urn:microsoft.com/office/officeart/2005/8/layout/matrix1"/>
    <dgm:cxn modelId="{E36DC8BF-CD24-284A-963E-C7DA82182906}" srcId="{67D85A62-089B-084B-B82A-76EC40A0A77B}" destId="{8B9D6E2D-ED03-134F-B049-BF955A5D93B5}" srcOrd="3" destOrd="0" parTransId="{E334E939-2E52-D441-A789-C932F138435B}" sibTransId="{DB14FE4C-425C-0048-8016-7409C72AF636}"/>
    <dgm:cxn modelId="{666723C1-D980-CE4F-90C3-EDCDCB435E8D}" type="presOf" srcId="{049935B8-84E2-094D-8AD4-D507E928D496}" destId="{6E43975C-8813-4D40-B5BF-1B230E81C8B1}" srcOrd="1" destOrd="0" presId="urn:microsoft.com/office/officeart/2005/8/layout/matrix1"/>
    <dgm:cxn modelId="{2D2832C2-DB70-F04F-944F-4FD0C4222F9F}" srcId="{67D85A62-089B-084B-B82A-76EC40A0A77B}" destId="{049935B8-84E2-094D-8AD4-D507E928D496}" srcOrd="0" destOrd="0" parTransId="{11573CBA-3F9B-7A45-96CC-66517981C2B0}" sibTransId="{66A6A251-44DA-EB46-ADFC-4F725E129BB3}"/>
    <dgm:cxn modelId="{9051EECF-432A-0E4E-B2BE-1BB4F935FA49}" type="presOf" srcId="{7AE83DE5-69CC-9F45-BA1A-F9E57CD2B9BD}" destId="{7AE90EC3-38BA-D748-A343-7BDF3A92D934}" srcOrd="1" destOrd="0" presId="urn:microsoft.com/office/officeart/2005/8/layout/matrix1"/>
    <dgm:cxn modelId="{F97642F9-34D0-DB42-9C4C-292DCFBFC7F3}" srcId="{67D85A62-089B-084B-B82A-76EC40A0A77B}" destId="{C1371F69-6A23-2E41-856C-309A98379A37}" srcOrd="4" destOrd="0" parTransId="{BD20F202-8115-7548-87E1-FE6E58E3D12C}" sibTransId="{1E9604C5-3545-4647-9B4B-70D374836636}"/>
    <dgm:cxn modelId="{164B6722-D3C0-D34B-82DF-81554E8876F9}" type="presParOf" srcId="{787B1C4C-3F86-E346-9086-EDA267A4CA04}" destId="{DCE3290B-3148-8748-8753-C524B75C770D}" srcOrd="0" destOrd="0" presId="urn:microsoft.com/office/officeart/2005/8/layout/matrix1"/>
    <dgm:cxn modelId="{0F4508C5-CC29-F442-B776-B9FE42894404}" type="presParOf" srcId="{DCE3290B-3148-8748-8753-C524B75C770D}" destId="{09F617E2-A4F1-CF4F-B780-05BBF93352E7}" srcOrd="0" destOrd="0" presId="urn:microsoft.com/office/officeart/2005/8/layout/matrix1"/>
    <dgm:cxn modelId="{8FA5ED15-A883-4347-83CC-A3761A6DC306}" type="presParOf" srcId="{DCE3290B-3148-8748-8753-C524B75C770D}" destId="{6E43975C-8813-4D40-B5BF-1B230E81C8B1}" srcOrd="1" destOrd="0" presId="urn:microsoft.com/office/officeart/2005/8/layout/matrix1"/>
    <dgm:cxn modelId="{DDE78474-6A47-1D4A-B853-7261D9F051F2}" type="presParOf" srcId="{DCE3290B-3148-8748-8753-C524B75C770D}" destId="{A82ABA4E-152D-3E40-AB69-01ABAF77C889}" srcOrd="2" destOrd="0" presId="urn:microsoft.com/office/officeart/2005/8/layout/matrix1"/>
    <dgm:cxn modelId="{71143989-2A6E-0744-A3C2-429EF3C6CF2D}" type="presParOf" srcId="{DCE3290B-3148-8748-8753-C524B75C770D}" destId="{F9F9AF0E-FF12-DA4A-93E4-A453C55151D7}" srcOrd="3" destOrd="0" presId="urn:microsoft.com/office/officeart/2005/8/layout/matrix1"/>
    <dgm:cxn modelId="{3A9A0520-6F87-FE4E-96C1-4633AFD4DB46}" type="presParOf" srcId="{DCE3290B-3148-8748-8753-C524B75C770D}" destId="{DE980D23-974E-0F47-AEE5-4F6E80B6E7D6}" srcOrd="4" destOrd="0" presId="urn:microsoft.com/office/officeart/2005/8/layout/matrix1"/>
    <dgm:cxn modelId="{3615355F-D252-C848-ABFD-EC1BBBC49677}" type="presParOf" srcId="{DCE3290B-3148-8748-8753-C524B75C770D}" destId="{7AE90EC3-38BA-D748-A343-7BDF3A92D934}" srcOrd="5" destOrd="0" presId="urn:microsoft.com/office/officeart/2005/8/layout/matrix1"/>
    <dgm:cxn modelId="{EBD75A04-2B69-A44D-845F-B8AF81C97B3F}" type="presParOf" srcId="{DCE3290B-3148-8748-8753-C524B75C770D}" destId="{CBDA137C-A8D1-D848-A7AD-33AE58FA98E5}" srcOrd="6" destOrd="0" presId="urn:microsoft.com/office/officeart/2005/8/layout/matrix1"/>
    <dgm:cxn modelId="{3301E467-C20E-CE4E-AEDB-33A3A03B5A6A}" type="presParOf" srcId="{DCE3290B-3148-8748-8753-C524B75C770D}" destId="{2460F638-C8D7-8549-B61F-01795A043658}" srcOrd="7" destOrd="0" presId="urn:microsoft.com/office/officeart/2005/8/layout/matrix1"/>
    <dgm:cxn modelId="{D84CFCAA-95C2-2343-A011-B2486ABF156C}" type="presParOf" srcId="{787B1C4C-3F86-E346-9086-EDA267A4CA04}" destId="{747AECF3-E6E0-374C-AF55-9DEC1E2E4E5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BA09605-F50B-8B4D-92E6-ABB13115B2E0}" type="doc">
      <dgm:prSet loTypeId="urn:microsoft.com/office/officeart/2005/8/layout/matrix1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D85A62-089B-084B-B82A-76EC40A0A77B}">
      <dgm:prSet phldrT="[Текст]" custT="1"/>
      <dgm:spPr/>
      <dgm:t>
        <a:bodyPr/>
        <a:lstStyle/>
        <a:p>
          <a:r>
            <a: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ОТДЕЛЫ</a:t>
          </a:r>
        </a:p>
      </dgm:t>
    </dgm:pt>
    <dgm:pt modelId="{BC638273-11CF-EE4C-8AD2-BA5B0F563D62}" type="parTrans" cxnId="{214CCE6C-4582-7A49-9E57-B1E47739F779}">
      <dgm:prSet/>
      <dgm:spPr/>
      <dgm:t>
        <a:bodyPr/>
        <a:lstStyle/>
        <a:p>
          <a:endParaRPr lang="ru-RU"/>
        </a:p>
      </dgm:t>
    </dgm:pt>
    <dgm:pt modelId="{B277E4A2-0617-F444-B3F6-C3CC5BDB3932}" type="sibTrans" cxnId="{214CCE6C-4582-7A49-9E57-B1E47739F779}">
      <dgm:prSet/>
      <dgm:spPr/>
      <dgm:t>
        <a:bodyPr/>
        <a:lstStyle/>
        <a:p>
          <a:endParaRPr lang="ru-RU"/>
        </a:p>
      </dgm:t>
    </dgm:pt>
    <dgm:pt modelId="{049935B8-84E2-094D-8AD4-D507E928D496}">
      <dgm:prSet phldrT="[Текст]" custT="1"/>
      <dgm:spPr/>
      <dgm:t>
        <a:bodyPr/>
        <a:lstStyle/>
        <a:p>
          <a:r>
            <a: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Процесс</a:t>
          </a:r>
        </a:p>
      </dgm:t>
    </dgm:pt>
    <dgm:pt modelId="{11573CBA-3F9B-7A45-96CC-66517981C2B0}" type="parTrans" cxnId="{2D2832C2-DB70-F04F-944F-4FD0C4222F9F}">
      <dgm:prSet/>
      <dgm:spPr/>
      <dgm:t>
        <a:bodyPr/>
        <a:lstStyle/>
        <a:p>
          <a:endParaRPr lang="ru-RU"/>
        </a:p>
      </dgm:t>
    </dgm:pt>
    <dgm:pt modelId="{66A6A251-44DA-EB46-ADFC-4F725E129BB3}" type="sibTrans" cxnId="{2D2832C2-DB70-F04F-944F-4FD0C4222F9F}">
      <dgm:prSet/>
      <dgm:spPr/>
      <dgm:t>
        <a:bodyPr/>
        <a:lstStyle/>
        <a:p>
          <a:endParaRPr lang="ru-RU"/>
        </a:p>
      </dgm:t>
    </dgm:pt>
    <dgm:pt modelId="{F6108B0D-287C-F242-98AD-4AAC742FE8D8}">
      <dgm:prSet phldrT="[Текст]" custT="1"/>
      <dgm:spPr/>
      <dgm:t>
        <a:bodyPr/>
        <a:lstStyle/>
        <a:p>
          <a:r>
            <a: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Вкус</a:t>
          </a:r>
        </a:p>
      </dgm:t>
    </dgm:pt>
    <dgm:pt modelId="{C7478E1D-B10A-A04E-83D3-DC2A81FEA688}" type="parTrans" cxnId="{4DD03F32-E064-1244-A6D6-3C7ED1223B1D}">
      <dgm:prSet/>
      <dgm:spPr/>
      <dgm:t>
        <a:bodyPr/>
        <a:lstStyle/>
        <a:p>
          <a:endParaRPr lang="ru-RU"/>
        </a:p>
      </dgm:t>
    </dgm:pt>
    <dgm:pt modelId="{39240E2C-CB0A-8246-BD1A-FF588EA475A3}" type="sibTrans" cxnId="{4DD03F32-E064-1244-A6D6-3C7ED1223B1D}">
      <dgm:prSet/>
      <dgm:spPr/>
      <dgm:t>
        <a:bodyPr/>
        <a:lstStyle/>
        <a:p>
          <a:endParaRPr lang="ru-RU"/>
        </a:p>
      </dgm:t>
    </dgm:pt>
    <dgm:pt modelId="{7AE83DE5-69CC-9F45-BA1A-F9E57CD2B9BD}">
      <dgm:prSet phldrT="[Текст]" custT="1"/>
      <dgm:spPr/>
      <dgm:t>
        <a:bodyPr/>
        <a:lstStyle/>
        <a:p>
          <a:r>
            <a: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Анализ</a:t>
          </a:r>
        </a:p>
        <a:p>
          <a:endParaRPr lang="ru-RU" sz="2400" dirty="0"/>
        </a:p>
        <a:p>
          <a:endParaRPr lang="ru-RU" sz="2400" dirty="0"/>
        </a:p>
      </dgm:t>
    </dgm:pt>
    <dgm:pt modelId="{70DFF53E-936C-ED4D-9959-8A6B53B1782F}" type="sibTrans" cxnId="{99A37B28-F453-E64D-8127-AE32E1B00ADC}">
      <dgm:prSet/>
      <dgm:spPr/>
      <dgm:t>
        <a:bodyPr/>
        <a:lstStyle/>
        <a:p>
          <a:endParaRPr lang="ru-RU"/>
        </a:p>
      </dgm:t>
    </dgm:pt>
    <dgm:pt modelId="{93720880-5BF5-4246-BF1C-EE1694322BF5}" type="parTrans" cxnId="{99A37B28-F453-E64D-8127-AE32E1B00ADC}">
      <dgm:prSet/>
      <dgm:spPr/>
      <dgm:t>
        <a:bodyPr/>
        <a:lstStyle/>
        <a:p>
          <a:endParaRPr lang="ru-RU"/>
        </a:p>
      </dgm:t>
    </dgm:pt>
    <dgm:pt modelId="{C1371F69-6A23-2E41-856C-309A98379A37}">
      <dgm:prSet/>
      <dgm:spPr/>
      <dgm:t>
        <a:bodyPr/>
        <a:lstStyle/>
        <a:p>
          <a:endParaRPr lang="ru-RU"/>
        </a:p>
      </dgm:t>
    </dgm:pt>
    <dgm:pt modelId="{1E9604C5-3545-4647-9B4B-70D374836636}" type="sibTrans" cxnId="{F97642F9-34D0-DB42-9C4C-292DCFBFC7F3}">
      <dgm:prSet/>
      <dgm:spPr/>
      <dgm:t>
        <a:bodyPr/>
        <a:lstStyle/>
        <a:p>
          <a:endParaRPr lang="ru-RU"/>
        </a:p>
      </dgm:t>
    </dgm:pt>
    <dgm:pt modelId="{BD20F202-8115-7548-87E1-FE6E58E3D12C}" type="parTrans" cxnId="{F97642F9-34D0-DB42-9C4C-292DCFBFC7F3}">
      <dgm:prSet/>
      <dgm:spPr/>
      <dgm:t>
        <a:bodyPr/>
        <a:lstStyle/>
        <a:p>
          <a:endParaRPr lang="ru-RU"/>
        </a:p>
      </dgm:t>
    </dgm:pt>
    <dgm:pt modelId="{8B9D6E2D-ED03-134F-B049-BF955A5D93B5}">
      <dgm:prSet phldrT="[Текст]" custT="1"/>
      <dgm:spPr/>
      <dgm:t>
        <a:bodyPr/>
        <a:lstStyle/>
        <a:p>
          <a:r>
            <a: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Особенности</a:t>
          </a:r>
        </a:p>
      </dgm:t>
    </dgm:pt>
    <dgm:pt modelId="{DB14FE4C-425C-0048-8016-7409C72AF636}" type="sibTrans" cxnId="{E36DC8BF-CD24-284A-963E-C7DA82182906}">
      <dgm:prSet/>
      <dgm:spPr/>
      <dgm:t>
        <a:bodyPr/>
        <a:lstStyle/>
        <a:p>
          <a:endParaRPr lang="ru-RU"/>
        </a:p>
      </dgm:t>
    </dgm:pt>
    <dgm:pt modelId="{E334E939-2E52-D441-A789-C932F138435B}" type="parTrans" cxnId="{E36DC8BF-CD24-284A-963E-C7DA82182906}">
      <dgm:prSet/>
      <dgm:spPr/>
      <dgm:t>
        <a:bodyPr/>
        <a:lstStyle/>
        <a:p>
          <a:endParaRPr lang="ru-RU"/>
        </a:p>
      </dgm:t>
    </dgm:pt>
    <dgm:pt modelId="{787B1C4C-3F86-E346-9086-EDA267A4CA04}" type="pres">
      <dgm:prSet presAssocID="{ABA09605-F50B-8B4D-92E6-ABB13115B2E0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CE3290B-3148-8748-8753-C524B75C770D}" type="pres">
      <dgm:prSet presAssocID="{ABA09605-F50B-8B4D-92E6-ABB13115B2E0}" presName="matrix" presStyleCnt="0"/>
      <dgm:spPr/>
    </dgm:pt>
    <dgm:pt modelId="{09F617E2-A4F1-CF4F-B780-05BBF93352E7}" type="pres">
      <dgm:prSet presAssocID="{ABA09605-F50B-8B4D-92E6-ABB13115B2E0}" presName="tile1" presStyleLbl="node1" presStyleIdx="0" presStyleCnt="4" custScaleY="106196" custLinFactNeighborX="0" custLinFactNeighborY="2320"/>
      <dgm:spPr/>
    </dgm:pt>
    <dgm:pt modelId="{6E43975C-8813-4D40-B5BF-1B230E81C8B1}" type="pres">
      <dgm:prSet presAssocID="{ABA09605-F50B-8B4D-92E6-ABB13115B2E0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82ABA4E-152D-3E40-AB69-01ABAF77C889}" type="pres">
      <dgm:prSet presAssocID="{ABA09605-F50B-8B4D-92E6-ABB13115B2E0}" presName="tile2" presStyleLbl="node1" presStyleIdx="1" presStyleCnt="4" custScaleY="103730" custLinFactNeighborY="1386"/>
      <dgm:spPr/>
    </dgm:pt>
    <dgm:pt modelId="{F9F9AF0E-FF12-DA4A-93E4-A453C55151D7}" type="pres">
      <dgm:prSet presAssocID="{ABA09605-F50B-8B4D-92E6-ABB13115B2E0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E980D23-974E-0F47-AEE5-4F6E80B6E7D6}" type="pres">
      <dgm:prSet presAssocID="{ABA09605-F50B-8B4D-92E6-ABB13115B2E0}" presName="tile3" presStyleLbl="node1" presStyleIdx="2" presStyleCnt="4"/>
      <dgm:spPr/>
    </dgm:pt>
    <dgm:pt modelId="{7AE90EC3-38BA-D748-A343-7BDF3A92D934}" type="pres">
      <dgm:prSet presAssocID="{ABA09605-F50B-8B4D-92E6-ABB13115B2E0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CBDA137C-A8D1-D848-A7AD-33AE58FA98E5}" type="pres">
      <dgm:prSet presAssocID="{ABA09605-F50B-8B4D-92E6-ABB13115B2E0}" presName="tile4" presStyleLbl="node1" presStyleIdx="3" presStyleCnt="4" custLinFactNeighborX="5797" custLinFactNeighborY="1218"/>
      <dgm:spPr/>
    </dgm:pt>
    <dgm:pt modelId="{2460F638-C8D7-8549-B61F-01795A043658}" type="pres">
      <dgm:prSet presAssocID="{ABA09605-F50B-8B4D-92E6-ABB13115B2E0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747AECF3-E6E0-374C-AF55-9DEC1E2E4E58}" type="pres">
      <dgm:prSet presAssocID="{ABA09605-F50B-8B4D-92E6-ABB13115B2E0}" presName="centerTile" presStyleLbl="fgShp" presStyleIdx="0" presStyleCnt="1" custScaleX="86426">
        <dgm:presLayoutVars>
          <dgm:chMax val="0"/>
          <dgm:chPref val="0"/>
        </dgm:presLayoutVars>
      </dgm:prSet>
      <dgm:spPr/>
    </dgm:pt>
  </dgm:ptLst>
  <dgm:cxnLst>
    <dgm:cxn modelId="{85F3B600-ADA7-A64B-87B5-768E1B90C2E8}" type="presOf" srcId="{67D85A62-089B-084B-B82A-76EC40A0A77B}" destId="{747AECF3-E6E0-374C-AF55-9DEC1E2E4E58}" srcOrd="0" destOrd="0" presId="urn:microsoft.com/office/officeart/2005/8/layout/matrix1"/>
    <dgm:cxn modelId="{8D6BCC0E-1098-4A47-B196-A6F2F98388D9}" type="presOf" srcId="{F6108B0D-287C-F242-98AD-4AAC742FE8D8}" destId="{F9F9AF0E-FF12-DA4A-93E4-A453C55151D7}" srcOrd="1" destOrd="0" presId="urn:microsoft.com/office/officeart/2005/8/layout/matrix1"/>
    <dgm:cxn modelId="{31748025-B0E0-CE48-B116-BC03926C873F}" type="presOf" srcId="{7AE83DE5-69CC-9F45-BA1A-F9E57CD2B9BD}" destId="{DE980D23-974E-0F47-AEE5-4F6E80B6E7D6}" srcOrd="0" destOrd="0" presId="urn:microsoft.com/office/officeart/2005/8/layout/matrix1"/>
    <dgm:cxn modelId="{99A37B28-F453-E64D-8127-AE32E1B00ADC}" srcId="{67D85A62-089B-084B-B82A-76EC40A0A77B}" destId="{7AE83DE5-69CC-9F45-BA1A-F9E57CD2B9BD}" srcOrd="2" destOrd="0" parTransId="{93720880-5BF5-4246-BF1C-EE1694322BF5}" sibTransId="{70DFF53E-936C-ED4D-9959-8A6B53B1782F}"/>
    <dgm:cxn modelId="{4DD03F32-E064-1244-A6D6-3C7ED1223B1D}" srcId="{67D85A62-089B-084B-B82A-76EC40A0A77B}" destId="{F6108B0D-287C-F242-98AD-4AAC742FE8D8}" srcOrd="1" destOrd="0" parTransId="{C7478E1D-B10A-A04E-83D3-DC2A81FEA688}" sibTransId="{39240E2C-CB0A-8246-BD1A-FF588EA475A3}"/>
    <dgm:cxn modelId="{59BC5848-1036-3742-A374-D14340E53019}" type="presOf" srcId="{F6108B0D-287C-F242-98AD-4AAC742FE8D8}" destId="{A82ABA4E-152D-3E40-AB69-01ABAF77C889}" srcOrd="0" destOrd="0" presId="urn:microsoft.com/office/officeart/2005/8/layout/matrix1"/>
    <dgm:cxn modelId="{A1B3BF5F-837F-9F40-A665-D20B71666C82}" type="presOf" srcId="{049935B8-84E2-094D-8AD4-D507E928D496}" destId="{09F617E2-A4F1-CF4F-B780-05BBF93352E7}" srcOrd="0" destOrd="0" presId="urn:microsoft.com/office/officeart/2005/8/layout/matrix1"/>
    <dgm:cxn modelId="{68957960-B8E8-7042-BAA8-91973477B3EF}" type="presOf" srcId="{8B9D6E2D-ED03-134F-B049-BF955A5D93B5}" destId="{2460F638-C8D7-8549-B61F-01795A043658}" srcOrd="1" destOrd="0" presId="urn:microsoft.com/office/officeart/2005/8/layout/matrix1"/>
    <dgm:cxn modelId="{214CCE6C-4582-7A49-9E57-B1E47739F779}" srcId="{ABA09605-F50B-8B4D-92E6-ABB13115B2E0}" destId="{67D85A62-089B-084B-B82A-76EC40A0A77B}" srcOrd="0" destOrd="0" parTransId="{BC638273-11CF-EE4C-8AD2-BA5B0F563D62}" sibTransId="{B277E4A2-0617-F444-B3F6-C3CC5BDB3932}"/>
    <dgm:cxn modelId="{28061577-CA0A-4645-A887-D04403C394B7}" type="presOf" srcId="{8B9D6E2D-ED03-134F-B049-BF955A5D93B5}" destId="{CBDA137C-A8D1-D848-A7AD-33AE58FA98E5}" srcOrd="0" destOrd="0" presId="urn:microsoft.com/office/officeart/2005/8/layout/matrix1"/>
    <dgm:cxn modelId="{51FE447D-4859-3F4F-A60E-C212A4199900}" type="presOf" srcId="{ABA09605-F50B-8B4D-92E6-ABB13115B2E0}" destId="{787B1C4C-3F86-E346-9086-EDA267A4CA04}" srcOrd="0" destOrd="0" presId="urn:microsoft.com/office/officeart/2005/8/layout/matrix1"/>
    <dgm:cxn modelId="{E36DC8BF-CD24-284A-963E-C7DA82182906}" srcId="{67D85A62-089B-084B-B82A-76EC40A0A77B}" destId="{8B9D6E2D-ED03-134F-B049-BF955A5D93B5}" srcOrd="3" destOrd="0" parTransId="{E334E939-2E52-D441-A789-C932F138435B}" sibTransId="{DB14FE4C-425C-0048-8016-7409C72AF636}"/>
    <dgm:cxn modelId="{666723C1-D980-CE4F-90C3-EDCDCB435E8D}" type="presOf" srcId="{049935B8-84E2-094D-8AD4-D507E928D496}" destId="{6E43975C-8813-4D40-B5BF-1B230E81C8B1}" srcOrd="1" destOrd="0" presId="urn:microsoft.com/office/officeart/2005/8/layout/matrix1"/>
    <dgm:cxn modelId="{2D2832C2-DB70-F04F-944F-4FD0C4222F9F}" srcId="{67D85A62-089B-084B-B82A-76EC40A0A77B}" destId="{049935B8-84E2-094D-8AD4-D507E928D496}" srcOrd="0" destOrd="0" parTransId="{11573CBA-3F9B-7A45-96CC-66517981C2B0}" sibTransId="{66A6A251-44DA-EB46-ADFC-4F725E129BB3}"/>
    <dgm:cxn modelId="{9051EECF-432A-0E4E-B2BE-1BB4F935FA49}" type="presOf" srcId="{7AE83DE5-69CC-9F45-BA1A-F9E57CD2B9BD}" destId="{7AE90EC3-38BA-D748-A343-7BDF3A92D934}" srcOrd="1" destOrd="0" presId="urn:microsoft.com/office/officeart/2005/8/layout/matrix1"/>
    <dgm:cxn modelId="{F97642F9-34D0-DB42-9C4C-292DCFBFC7F3}" srcId="{67D85A62-089B-084B-B82A-76EC40A0A77B}" destId="{C1371F69-6A23-2E41-856C-309A98379A37}" srcOrd="4" destOrd="0" parTransId="{BD20F202-8115-7548-87E1-FE6E58E3D12C}" sibTransId="{1E9604C5-3545-4647-9B4B-70D374836636}"/>
    <dgm:cxn modelId="{164B6722-D3C0-D34B-82DF-81554E8876F9}" type="presParOf" srcId="{787B1C4C-3F86-E346-9086-EDA267A4CA04}" destId="{DCE3290B-3148-8748-8753-C524B75C770D}" srcOrd="0" destOrd="0" presId="urn:microsoft.com/office/officeart/2005/8/layout/matrix1"/>
    <dgm:cxn modelId="{0F4508C5-CC29-F442-B776-B9FE42894404}" type="presParOf" srcId="{DCE3290B-3148-8748-8753-C524B75C770D}" destId="{09F617E2-A4F1-CF4F-B780-05BBF93352E7}" srcOrd="0" destOrd="0" presId="urn:microsoft.com/office/officeart/2005/8/layout/matrix1"/>
    <dgm:cxn modelId="{8FA5ED15-A883-4347-83CC-A3761A6DC306}" type="presParOf" srcId="{DCE3290B-3148-8748-8753-C524B75C770D}" destId="{6E43975C-8813-4D40-B5BF-1B230E81C8B1}" srcOrd="1" destOrd="0" presId="urn:microsoft.com/office/officeart/2005/8/layout/matrix1"/>
    <dgm:cxn modelId="{DDE78474-6A47-1D4A-B853-7261D9F051F2}" type="presParOf" srcId="{DCE3290B-3148-8748-8753-C524B75C770D}" destId="{A82ABA4E-152D-3E40-AB69-01ABAF77C889}" srcOrd="2" destOrd="0" presId="urn:microsoft.com/office/officeart/2005/8/layout/matrix1"/>
    <dgm:cxn modelId="{71143989-2A6E-0744-A3C2-429EF3C6CF2D}" type="presParOf" srcId="{DCE3290B-3148-8748-8753-C524B75C770D}" destId="{F9F9AF0E-FF12-DA4A-93E4-A453C55151D7}" srcOrd="3" destOrd="0" presId="urn:microsoft.com/office/officeart/2005/8/layout/matrix1"/>
    <dgm:cxn modelId="{3A9A0520-6F87-FE4E-96C1-4633AFD4DB46}" type="presParOf" srcId="{DCE3290B-3148-8748-8753-C524B75C770D}" destId="{DE980D23-974E-0F47-AEE5-4F6E80B6E7D6}" srcOrd="4" destOrd="0" presId="urn:microsoft.com/office/officeart/2005/8/layout/matrix1"/>
    <dgm:cxn modelId="{3615355F-D252-C848-ABFD-EC1BBBC49677}" type="presParOf" srcId="{DCE3290B-3148-8748-8753-C524B75C770D}" destId="{7AE90EC3-38BA-D748-A343-7BDF3A92D934}" srcOrd="5" destOrd="0" presId="urn:microsoft.com/office/officeart/2005/8/layout/matrix1"/>
    <dgm:cxn modelId="{EBD75A04-2B69-A44D-845F-B8AF81C97B3F}" type="presParOf" srcId="{DCE3290B-3148-8748-8753-C524B75C770D}" destId="{CBDA137C-A8D1-D848-A7AD-33AE58FA98E5}" srcOrd="6" destOrd="0" presId="urn:microsoft.com/office/officeart/2005/8/layout/matrix1"/>
    <dgm:cxn modelId="{3301E467-C20E-CE4E-AEDB-33A3A03B5A6A}" type="presParOf" srcId="{DCE3290B-3148-8748-8753-C524B75C770D}" destId="{2460F638-C8D7-8549-B61F-01795A043658}" srcOrd="7" destOrd="0" presId="urn:microsoft.com/office/officeart/2005/8/layout/matrix1"/>
    <dgm:cxn modelId="{D84CFCAA-95C2-2343-A011-B2486ABF156C}" type="presParOf" srcId="{787B1C4C-3F86-E346-9086-EDA267A4CA04}" destId="{747AECF3-E6E0-374C-AF55-9DEC1E2E4E5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063F47-3BAA-3849-96E5-743FAC325703}">
      <dsp:nvSpPr>
        <dsp:cNvPr id="0" name=""/>
        <dsp:cNvSpPr/>
      </dsp:nvSpPr>
      <dsp:spPr>
        <a:xfrm>
          <a:off x="925625" y="2271"/>
          <a:ext cx="1958015" cy="1349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36B2A2-EB2E-4746-BD48-67E5FD988149}">
      <dsp:nvSpPr>
        <dsp:cNvPr id="0" name=""/>
        <dsp:cNvSpPr/>
      </dsp:nvSpPr>
      <dsp:spPr>
        <a:xfrm>
          <a:off x="925625" y="1351344"/>
          <a:ext cx="1958015" cy="726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Мысль</a:t>
          </a:r>
        </a:p>
      </dsp:txBody>
      <dsp:txXfrm>
        <a:off x="925625" y="1351344"/>
        <a:ext cx="1958015" cy="726423"/>
      </dsp:txXfrm>
    </dsp:sp>
    <dsp:sp modelId="{FCEDC892-C2A6-D444-8A6C-BF1D4B3EFB0C}">
      <dsp:nvSpPr>
        <dsp:cNvPr id="0" name=""/>
        <dsp:cNvSpPr/>
      </dsp:nvSpPr>
      <dsp:spPr>
        <a:xfrm>
          <a:off x="3201842" y="2271"/>
          <a:ext cx="1958015" cy="1349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F1DE41-800A-8E4D-A661-3A532BC6B5F1}">
      <dsp:nvSpPr>
        <dsp:cNvPr id="0" name=""/>
        <dsp:cNvSpPr/>
      </dsp:nvSpPr>
      <dsp:spPr>
        <a:xfrm>
          <a:off x="3079524" y="1351344"/>
          <a:ext cx="2202650" cy="726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Воссоединенность</a:t>
          </a:r>
        </a:p>
      </dsp:txBody>
      <dsp:txXfrm>
        <a:off x="3079524" y="1351344"/>
        <a:ext cx="2202650" cy="726423"/>
      </dsp:txXfrm>
    </dsp:sp>
    <dsp:sp modelId="{B5109F4C-8702-E445-BD99-4E3316246AAD}">
      <dsp:nvSpPr>
        <dsp:cNvPr id="0" name=""/>
        <dsp:cNvSpPr/>
      </dsp:nvSpPr>
      <dsp:spPr>
        <a:xfrm>
          <a:off x="5478059" y="2271"/>
          <a:ext cx="1958015" cy="1349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522B33-2479-A64E-98E3-1316620F366C}">
      <dsp:nvSpPr>
        <dsp:cNvPr id="0" name=""/>
        <dsp:cNvSpPr/>
      </dsp:nvSpPr>
      <dsp:spPr>
        <a:xfrm>
          <a:off x="5478059" y="1351344"/>
          <a:ext cx="1958015" cy="726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Начало</a:t>
          </a:r>
        </a:p>
      </dsp:txBody>
      <dsp:txXfrm>
        <a:off x="5478059" y="1351344"/>
        <a:ext cx="1958015" cy="726423"/>
      </dsp:txXfrm>
    </dsp:sp>
    <dsp:sp modelId="{9629663C-D944-4847-893E-AB1B2EA3D7B8}">
      <dsp:nvSpPr>
        <dsp:cNvPr id="0" name=""/>
        <dsp:cNvSpPr/>
      </dsp:nvSpPr>
      <dsp:spPr>
        <a:xfrm>
          <a:off x="7631958" y="2271"/>
          <a:ext cx="1958015" cy="1349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D87132-4349-AD49-AE84-55053BB4482A}">
      <dsp:nvSpPr>
        <dsp:cNvPr id="0" name=""/>
        <dsp:cNvSpPr/>
      </dsp:nvSpPr>
      <dsp:spPr>
        <a:xfrm>
          <a:off x="7631958" y="1351344"/>
          <a:ext cx="1958015" cy="726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Служение</a:t>
          </a:r>
        </a:p>
      </dsp:txBody>
      <dsp:txXfrm>
        <a:off x="7631958" y="1351344"/>
        <a:ext cx="1958015" cy="726423"/>
      </dsp:txXfrm>
    </dsp:sp>
    <dsp:sp modelId="{E47335E3-A5FF-AC49-ACFF-247E798EA29D}">
      <dsp:nvSpPr>
        <dsp:cNvPr id="0" name=""/>
        <dsp:cNvSpPr/>
      </dsp:nvSpPr>
      <dsp:spPr>
        <a:xfrm>
          <a:off x="4278792" y="2273569"/>
          <a:ext cx="1958015" cy="1349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E48CE1-77CA-0442-AC0C-7563A3201A23}">
      <dsp:nvSpPr>
        <dsp:cNvPr id="0" name=""/>
        <dsp:cNvSpPr/>
      </dsp:nvSpPr>
      <dsp:spPr>
        <a:xfrm>
          <a:off x="4278792" y="3622642"/>
          <a:ext cx="1958015" cy="726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Единица</a:t>
          </a:r>
        </a:p>
      </dsp:txBody>
      <dsp:txXfrm>
        <a:off x="4278792" y="3622642"/>
        <a:ext cx="1958015" cy="7264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F617E2-A4F1-CF4F-B780-05BBF93352E7}">
      <dsp:nvSpPr>
        <dsp:cNvPr id="0" name=""/>
        <dsp:cNvSpPr/>
      </dsp:nvSpPr>
      <dsp:spPr>
        <a:xfrm rot="16200000">
          <a:off x="1473663" y="-1456888"/>
          <a:ext cx="2310473" cy="5257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Собой (независимость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суждений и свобода воли).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sp:txBody>
      <dsp:txXfrm rot="5400000">
        <a:off x="0" y="16774"/>
        <a:ext cx="5257800" cy="1732855"/>
      </dsp:txXfrm>
    </dsp:sp>
    <dsp:sp modelId="{A82ABA4E-152D-3E40-AB69-01ABAF77C889}">
      <dsp:nvSpPr>
        <dsp:cNvPr id="0" name=""/>
        <dsp:cNvSpPr/>
      </dsp:nvSpPr>
      <dsp:spPr>
        <a:xfrm>
          <a:off x="5257800" y="23279"/>
          <a:ext cx="5257800" cy="225682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Материей (реальностью),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Формирует и изменяет.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sp:txBody>
      <dsp:txXfrm>
        <a:off x="5257800" y="23279"/>
        <a:ext cx="5257800" cy="1692616"/>
      </dsp:txXfrm>
    </dsp:sp>
    <dsp:sp modelId="{DE980D23-974E-0F47-AEE5-4F6E80B6E7D6}">
      <dsp:nvSpPr>
        <dsp:cNvPr id="0" name=""/>
        <dsp:cNvSpPr/>
      </dsp:nvSpPr>
      <dsp:spPr>
        <a:xfrm rot="10800000">
          <a:off x="0" y="2209370"/>
          <a:ext cx="5257800" cy="2175669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Условиями Дома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(создает условия)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/>
        </a:p>
      </dsp:txBody>
      <dsp:txXfrm rot="10800000">
        <a:off x="0" y="2753287"/>
        <a:ext cx="5257800" cy="1631751"/>
      </dsp:txXfrm>
    </dsp:sp>
    <dsp:sp modelId="{CBDA137C-A8D1-D848-A7AD-33AE58FA98E5}">
      <dsp:nvSpPr>
        <dsp:cNvPr id="0" name=""/>
        <dsp:cNvSpPr/>
      </dsp:nvSpPr>
      <dsp:spPr>
        <a:xfrm rot="5400000">
          <a:off x="6798865" y="668304"/>
          <a:ext cx="2175669" cy="5257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Событиями (ситуационным рядом), проецируя события.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257800" y="2753287"/>
        <a:ext cx="5257800" cy="1631751"/>
      </dsp:txXfrm>
    </dsp:sp>
    <dsp:sp modelId="{747AECF3-E6E0-374C-AF55-9DEC1E2E4E58}">
      <dsp:nvSpPr>
        <dsp:cNvPr id="0" name=""/>
        <dsp:cNvSpPr/>
      </dsp:nvSpPr>
      <dsp:spPr>
        <a:xfrm>
          <a:off x="2718913" y="1631751"/>
          <a:ext cx="5077772" cy="1087834"/>
        </a:xfrm>
        <a:prstGeom prst="round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Управление</a:t>
          </a:r>
        </a:p>
      </dsp:txBody>
      <dsp:txXfrm>
        <a:off x="2772017" y="1684855"/>
        <a:ext cx="4971564" cy="9816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F617E2-A4F1-CF4F-B780-05BBF93352E7}">
      <dsp:nvSpPr>
        <dsp:cNvPr id="0" name=""/>
        <dsp:cNvSpPr/>
      </dsp:nvSpPr>
      <dsp:spPr>
        <a:xfrm rot="16200000">
          <a:off x="1473663" y="-1456888"/>
          <a:ext cx="2310473" cy="5257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Защита от чуждых энергоинформационных воздействий (сущностей, порчи)</a:t>
          </a:r>
        </a:p>
      </dsp:txBody>
      <dsp:txXfrm rot="5400000">
        <a:off x="0" y="16774"/>
        <a:ext cx="5257800" cy="1732855"/>
      </dsp:txXfrm>
    </dsp:sp>
    <dsp:sp modelId="{A82ABA4E-152D-3E40-AB69-01ABAF77C889}">
      <dsp:nvSpPr>
        <dsp:cNvPr id="0" name=""/>
        <dsp:cNvSpPr/>
      </dsp:nvSpPr>
      <dsp:spPr>
        <a:xfrm>
          <a:off x="5257800" y="23279"/>
          <a:ext cx="5257800" cy="225682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Связывание разнородного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внутреннего опыта </a:t>
          </a:r>
        </a:p>
      </dsp:txBody>
      <dsp:txXfrm>
        <a:off x="5257800" y="23279"/>
        <a:ext cx="5257800" cy="1692616"/>
      </dsp:txXfrm>
    </dsp:sp>
    <dsp:sp modelId="{DE980D23-974E-0F47-AEE5-4F6E80B6E7D6}">
      <dsp:nvSpPr>
        <dsp:cNvPr id="0" name=""/>
        <dsp:cNvSpPr/>
      </dsp:nvSpPr>
      <dsp:spPr>
        <a:xfrm rot="10800000">
          <a:off x="0" y="2209370"/>
          <a:ext cx="5257800" cy="2175669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Разрешение конфликтов через воссоединение источника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/>
        </a:p>
      </dsp:txBody>
      <dsp:txXfrm rot="10800000">
        <a:off x="0" y="2753287"/>
        <a:ext cx="5257800" cy="1631751"/>
      </dsp:txXfrm>
    </dsp:sp>
    <dsp:sp modelId="{CBDA137C-A8D1-D848-A7AD-33AE58FA98E5}">
      <dsp:nvSpPr>
        <dsp:cNvPr id="0" name=""/>
        <dsp:cNvSpPr/>
      </dsp:nvSpPr>
      <dsp:spPr>
        <a:xfrm rot="5400000">
          <a:off x="6798865" y="668304"/>
          <a:ext cx="2175669" cy="5257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Настройка на действие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от Отца (слиянность)</a:t>
          </a:r>
        </a:p>
      </dsp:txBody>
      <dsp:txXfrm rot="-5400000">
        <a:off x="5257800" y="2753287"/>
        <a:ext cx="5257800" cy="1631751"/>
      </dsp:txXfrm>
    </dsp:sp>
    <dsp:sp modelId="{747AECF3-E6E0-374C-AF55-9DEC1E2E4E58}">
      <dsp:nvSpPr>
        <dsp:cNvPr id="0" name=""/>
        <dsp:cNvSpPr/>
      </dsp:nvSpPr>
      <dsp:spPr>
        <a:xfrm>
          <a:off x="3124195" y="1631751"/>
          <a:ext cx="4267209" cy="1087834"/>
        </a:xfrm>
        <a:prstGeom prst="round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ОПЕРИРОВАНИЕ</a:t>
          </a:r>
          <a:endParaRPr lang="ru-RU" sz="28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77299" y="1684855"/>
        <a:ext cx="4161001" cy="9816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F617E2-A4F1-CF4F-B780-05BBF93352E7}">
      <dsp:nvSpPr>
        <dsp:cNvPr id="0" name=""/>
        <dsp:cNvSpPr/>
      </dsp:nvSpPr>
      <dsp:spPr>
        <a:xfrm rot="16200000">
          <a:off x="1473663" y="-1456888"/>
          <a:ext cx="2310473" cy="5257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Единица Творения, несущая </a:t>
          </a: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Прасинтезность</a:t>
          </a:r>
          <a:endParaRPr lang="ru-RU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0" y="16774"/>
        <a:ext cx="5257800" cy="1732855"/>
      </dsp:txXfrm>
    </dsp:sp>
    <dsp:sp modelId="{A82ABA4E-152D-3E40-AB69-01ABAF77C889}">
      <dsp:nvSpPr>
        <dsp:cNvPr id="0" name=""/>
        <dsp:cNvSpPr/>
      </dsp:nvSpPr>
      <dsp:spPr>
        <a:xfrm>
          <a:off x="5257800" y="23279"/>
          <a:ext cx="5257800" cy="225682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Синтез потенциалов и стратегий творения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57800" y="23279"/>
        <a:ext cx="5257800" cy="1692616"/>
      </dsp:txXfrm>
    </dsp:sp>
    <dsp:sp modelId="{DE980D23-974E-0F47-AEE5-4F6E80B6E7D6}">
      <dsp:nvSpPr>
        <dsp:cNvPr id="0" name=""/>
        <dsp:cNvSpPr/>
      </dsp:nvSpPr>
      <dsp:spPr>
        <a:xfrm rot="10800000">
          <a:off x="0" y="2209370"/>
          <a:ext cx="5257800" cy="2175669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Основы явления </a:t>
          </a: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воссоединённости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материи</a:t>
          </a:r>
          <a:endParaRPr lang="ru-RU" sz="2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/>
        </a:p>
      </dsp:txBody>
      <dsp:txXfrm rot="10800000">
        <a:off x="0" y="2753287"/>
        <a:ext cx="5257800" cy="1631751"/>
      </dsp:txXfrm>
    </dsp:sp>
    <dsp:sp modelId="{CBDA137C-A8D1-D848-A7AD-33AE58FA98E5}">
      <dsp:nvSpPr>
        <dsp:cNvPr id="0" name=""/>
        <dsp:cNvSpPr/>
      </dsp:nvSpPr>
      <dsp:spPr>
        <a:xfrm rot="5400000">
          <a:off x="6798865" y="668304"/>
          <a:ext cx="2175669" cy="5257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Концентрация временного потенциала эволюции целого</a:t>
          </a:r>
        </a:p>
      </dsp:txBody>
      <dsp:txXfrm rot="-5400000">
        <a:off x="5257800" y="2753287"/>
        <a:ext cx="5257800" cy="1631751"/>
      </dsp:txXfrm>
    </dsp:sp>
    <dsp:sp modelId="{747AECF3-E6E0-374C-AF55-9DEC1E2E4E58}">
      <dsp:nvSpPr>
        <dsp:cNvPr id="0" name=""/>
        <dsp:cNvSpPr/>
      </dsp:nvSpPr>
      <dsp:spPr>
        <a:xfrm>
          <a:off x="3124195" y="1671512"/>
          <a:ext cx="4267209" cy="1087834"/>
        </a:xfrm>
        <a:prstGeom prst="round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Начало</a:t>
          </a:r>
        </a:p>
      </dsp:txBody>
      <dsp:txXfrm>
        <a:off x="3177299" y="1724616"/>
        <a:ext cx="4161001" cy="98162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F617E2-A4F1-CF4F-B780-05BBF93352E7}">
      <dsp:nvSpPr>
        <dsp:cNvPr id="0" name=""/>
        <dsp:cNvSpPr/>
      </dsp:nvSpPr>
      <dsp:spPr>
        <a:xfrm rot="16200000">
          <a:off x="1473663" y="-1456888"/>
          <a:ext cx="2310473" cy="5257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Процесс</a:t>
          </a:r>
        </a:p>
      </dsp:txBody>
      <dsp:txXfrm rot="5400000">
        <a:off x="0" y="16774"/>
        <a:ext cx="5257800" cy="1732855"/>
      </dsp:txXfrm>
    </dsp:sp>
    <dsp:sp modelId="{A82ABA4E-152D-3E40-AB69-01ABAF77C889}">
      <dsp:nvSpPr>
        <dsp:cNvPr id="0" name=""/>
        <dsp:cNvSpPr/>
      </dsp:nvSpPr>
      <dsp:spPr>
        <a:xfrm>
          <a:off x="5257800" y="23279"/>
          <a:ext cx="5257800" cy="225682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Вкус</a:t>
          </a:r>
        </a:p>
      </dsp:txBody>
      <dsp:txXfrm>
        <a:off x="5257800" y="23279"/>
        <a:ext cx="5257800" cy="1692616"/>
      </dsp:txXfrm>
    </dsp:sp>
    <dsp:sp modelId="{DE980D23-974E-0F47-AEE5-4F6E80B6E7D6}">
      <dsp:nvSpPr>
        <dsp:cNvPr id="0" name=""/>
        <dsp:cNvSpPr/>
      </dsp:nvSpPr>
      <dsp:spPr>
        <a:xfrm rot="10800000">
          <a:off x="0" y="2209370"/>
          <a:ext cx="5257800" cy="2175669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Анализ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/>
        </a:p>
      </dsp:txBody>
      <dsp:txXfrm rot="10800000">
        <a:off x="0" y="2753287"/>
        <a:ext cx="5257800" cy="1631751"/>
      </dsp:txXfrm>
    </dsp:sp>
    <dsp:sp modelId="{CBDA137C-A8D1-D848-A7AD-33AE58FA98E5}">
      <dsp:nvSpPr>
        <dsp:cNvPr id="0" name=""/>
        <dsp:cNvSpPr/>
      </dsp:nvSpPr>
      <dsp:spPr>
        <a:xfrm rot="5400000">
          <a:off x="6798865" y="668304"/>
          <a:ext cx="2175669" cy="5257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Особенности</a:t>
          </a:r>
        </a:p>
      </dsp:txBody>
      <dsp:txXfrm rot="-5400000">
        <a:off x="5257800" y="2753287"/>
        <a:ext cx="5257800" cy="1631751"/>
      </dsp:txXfrm>
    </dsp:sp>
    <dsp:sp modelId="{747AECF3-E6E0-374C-AF55-9DEC1E2E4E58}">
      <dsp:nvSpPr>
        <dsp:cNvPr id="0" name=""/>
        <dsp:cNvSpPr/>
      </dsp:nvSpPr>
      <dsp:spPr>
        <a:xfrm>
          <a:off x="3894568" y="1631751"/>
          <a:ext cx="2726463" cy="1087834"/>
        </a:xfrm>
        <a:prstGeom prst="round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ОТДЕЛЫ</a:t>
          </a:r>
        </a:p>
      </dsp:txBody>
      <dsp:txXfrm>
        <a:off x="3947672" y="1684855"/>
        <a:ext cx="2620255" cy="9816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33A71-0364-BD41-AA3B-77A2DF24E4D4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382E31-81A4-0943-B824-49A6F383B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286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382E31-81A4-0943-B824-49A6F383BE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773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382E31-81A4-0943-B824-49A6F383BEF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4549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696946-C93D-B64C-8AE1-FB6337B766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8EAC5AE-5F11-9244-9E9A-7F48F4AB9F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6C75DD-ECF3-2C4D-8498-FE1893C31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5FE1-F2A6-774F-87DB-95891777090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0CEB07-4962-C04B-BD87-2336D5775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D1FA68F-11B0-0E41-BEF8-401C67169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086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1D3EBB-6907-F647-9DDD-9A15B1C3A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A5D5C9A-E872-FA42-9A0C-2F10C0DF8E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9FE9DB-8A55-0544-90FF-2C2C98656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5FE1-F2A6-774F-87DB-95891777090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2EFE38-DC1B-1E4C-B2D2-C5D65E986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4565B8A-C34B-8F48-8B9D-C8638DB6B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03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F8A8127-E134-004B-8D23-05112B72B4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564DC5-6F24-CA42-A284-01CB81349F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1B6D487-DDFE-814C-BA69-C878CA4B6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5FE1-F2A6-774F-87DB-95891777090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C59B3C-953B-9044-8145-F9263B70C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EB3218-7A0C-A848-9D8B-84262B82E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655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5CD652-7E71-6446-A27C-A7E56E53F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28B21B-0270-8D4D-B595-613285366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B7920F-420B-DD4A-9D1F-649913ADB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5FE1-F2A6-774F-87DB-95891777090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96B798-02FC-1C41-85B7-5405EF815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061469-DE56-C74C-A27B-27F282122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968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66FCD1-51AC-BE47-99A3-CAC60F289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A7A50B5-4DDE-8040-A7A6-AE9EEED5C8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60958A-7867-5447-A3D1-B6E605BC5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5FE1-F2A6-774F-87DB-95891777090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7156392-7A0B-0B41-95A7-CE707CF9E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D5A6E6-CB49-CF47-8C8D-BDD5D2640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918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286326-A503-664B-B146-C76A0DAEE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1D1C51-DA2F-C842-8D5C-75E9E9A8AA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798E660-3F66-8848-8D7F-0DD7DF4B23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AC94457-D4DF-7442-BF68-8924C060D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5FE1-F2A6-774F-87DB-95891777090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DC65CE5-D1B5-F84F-9271-4B37056E7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C5CA3F1-A573-C142-A5F1-52A17E8ED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909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8CF10B-7B47-2F4E-9B82-B110C834A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264E5D4-2332-4544-9BE4-4D7D75D5B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328B88B-985F-8F43-ADB7-E2E87BD8C5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7173ABE-26A2-5141-BDD3-CB2C5CD4E0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9556E66-7382-0B45-88BD-AE6047BF34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404CB0E-876C-2D44-9600-F7D9E7BC9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5FE1-F2A6-774F-87DB-95891777090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BEC1CF1-0EDA-604C-B73C-3E98D4420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DE10671-9601-2541-A01D-AE14B247B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542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222157-66F8-CD4A-9D41-388A64652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1C939BC-248C-D34C-8333-52E7282A8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5FE1-F2A6-774F-87DB-95891777090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5A7EF06-F4E5-CF4A-956C-C1EE1A6DB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0F73AC1-282B-3B40-9D78-F2FFC5245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048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973D759-FE30-A748-8B67-A12235BB0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5FE1-F2A6-774F-87DB-95891777090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B3A4D57-ECEA-0648-822D-C21B8AE31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E01DE99-33D2-4741-863F-910CD9F73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903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7B00F1-9E8D-B540-82B5-EA6EF00B6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180F08-2EC0-524A-BE9C-1B81D0770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F7EF11D-E002-5249-8F9D-751F9E4B6C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5A2CF0C-07A8-A647-8198-00CDDAFF5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5FE1-F2A6-774F-87DB-95891777090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3156680-9B2E-0E4D-B2B9-A0D5A24F3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DFB1B06-0819-1643-8C32-DE3426DD1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948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162C11-7798-D349-B1F9-DC4A5171E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A7C9BC0-2A43-2A48-B41C-D0F9F7BA29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82833CA-3E0B-3544-9038-D1ADFADDFD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7AF363-42BB-AC40-8480-89972F1A7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5FE1-F2A6-774F-87DB-95891777090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590769A-B92F-E04C-8FDD-B55DD8BF4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96BFBA1-B6A1-A74B-9AE3-F7C704EB8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7580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02F960-15A5-AD49-9B59-F0285F886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32C7121-AC8B-CA42-BFA3-428452AE6D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F88BFA-A58E-8943-AAA5-5DC66E331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F5FE1-F2A6-774F-87DB-95891777090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2F69277-9508-B848-9C42-4F16C44F47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4ADB2B-EDAD-C84F-BA1A-2BC229E427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E214C-F5A4-FF46-A3EB-29D4D29B2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174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39E6D4-03C4-6E46-B328-AA9F33D678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83288"/>
            <a:ext cx="9144000" cy="844061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Синтез-Управления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0D322D5-3DA6-934D-96D6-43A8CD621E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6237" y="2341266"/>
            <a:ext cx="9371763" cy="3587261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4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Синтез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Синтез-управление Творения дела/бизнеса.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Творчество в жизни, в деле, в бизнесе. Искусство управления установлением ценностных ориентиров.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делаете?  А что нужно делать, чем, с кем и как?</a:t>
            </a:r>
          </a:p>
          <a:p>
            <a:endParaRPr lang="ru-RU" sz="4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280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1D72B8-8C87-2104-BBD3-9D395C22A7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19853B-B5E8-4EE2-7B06-5CC3478B8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 Воссоединенностью</a:t>
            </a:r>
            <a:b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AC75A03-FA1B-A25C-0EBD-D9BCF5A7C6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656736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2861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5F5827-C81F-204F-A1FC-A7B1857C3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8783"/>
            <a:ext cx="10515600" cy="1491905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 Воссоединенностью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242D770-79AF-1040-B974-96EED8DD5E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3113651"/>
              </p:ext>
            </p:extLst>
          </p:nvPr>
        </p:nvGraphicFramePr>
        <p:xfrm>
          <a:off x="662609" y="1325217"/>
          <a:ext cx="11277601" cy="54201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78077">
                  <a:extLst>
                    <a:ext uri="{9D8B030D-6E8A-4147-A177-3AD203B41FA5}">
                      <a16:colId xmlns:a16="http://schemas.microsoft.com/office/drawing/2014/main" val="3933508988"/>
                    </a:ext>
                  </a:extLst>
                </a:gridCol>
                <a:gridCol w="3699762">
                  <a:extLst>
                    <a:ext uri="{9D8B030D-6E8A-4147-A177-3AD203B41FA5}">
                      <a16:colId xmlns:a16="http://schemas.microsoft.com/office/drawing/2014/main" val="2529887165"/>
                    </a:ext>
                  </a:extLst>
                </a:gridCol>
                <a:gridCol w="3699762">
                  <a:extLst>
                    <a:ext uri="{9D8B030D-6E8A-4147-A177-3AD203B41FA5}">
                      <a16:colId xmlns:a16="http://schemas.microsoft.com/office/drawing/2014/main" val="1324019893"/>
                    </a:ext>
                  </a:extLst>
                </a:gridCol>
              </a:tblGrid>
              <a:tr h="1084028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делать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Признак правильного применения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extLst>
                  <a:ext uri="{0D108BD9-81ED-4DB2-BD59-A6C34878D82A}">
                    <a16:rowId xmlns:a16="http://schemas.microsoft.com/office/drawing/2014/main" val="2507030096"/>
                  </a:ext>
                </a:extLst>
              </a:tr>
              <a:tr h="1084028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Дхьяна (межмыслие)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Находить паузу между мыслями, не цепляясь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Мысль проходит мимо, не задевая; вы в тишине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80263788"/>
                  </a:ext>
                </a:extLst>
              </a:tr>
              <a:tr h="1084028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Накопление Дхьяники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Запрашивать недостающий опыт у Дхьянического тела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Исчезает хаос мыслей, появляется ясность следующего шага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3411386626"/>
                  </a:ext>
                </a:extLst>
              </a:tr>
              <a:tr h="1084028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Воссоединение конфликта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Искать общий источник, а не бороться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Конфликт теряет остроту, находится решение «для всех»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351816586"/>
                  </a:ext>
                </a:extLst>
              </a:tr>
              <a:tr h="1084028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Настройка на Отца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Делать, говорить, думать «Отцом», а не собой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Ощущение, что действует не ваше «я», а высшая Воля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2381913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3209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CF38FD-D0BB-7A4F-9209-E0D8D2E15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 Началами. </a:t>
            </a:r>
            <a:b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D330E63-D256-CD4C-BFF8-488674E34D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867892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5CCBD38-2D7A-5D0A-7F3B-09BD0B3ACBB4}"/>
              </a:ext>
            </a:extLst>
          </p:cNvPr>
          <p:cNvSpPr txBox="1"/>
          <p:nvPr/>
        </p:nvSpPr>
        <p:spPr>
          <a:xfrm>
            <a:off x="10717619" y="-202019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0387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4E43A-1C2C-E359-0507-CF54AFF24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6CD5A2-90AA-1D3A-16D6-B69B512D8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560" y="365124"/>
            <a:ext cx="10359850" cy="1182321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Четыре ступени мыслительной работы:</a:t>
            </a:r>
            <a:b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56DFBB-F1D1-B810-31FA-A27FBA0E2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86678"/>
            <a:ext cx="10515601" cy="577132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получение информации, её препарирование иерархически через Учение Синтеза, разложение по полочкам. Это даёт глубину и практическое действие.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2.    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обозначение сути явления словом, основанное на главных свойствах. Определение должно быть на уровне сути, а слово — нести ту же процессуальность, что и само явление.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3.    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выверенное определение, апробированное и относящееся к определённому ряду (например, Части, Системы, Компетенции). Нельзя сравнивать несравнимое без общего категориального ряда.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4.    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Рассуждение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оперирование категориями и определениями для вывода, которое должно выводить на Начало или связку Начал.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Как управлять: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 любой ситуации (проблема, проект, конфликт) применить мыслительную лестницу: изучить → определить суть → отнести к категории → рассудить (связать Начала) → сделать вывод, который ведёт к новому Началу.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1466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21C7E8-9DAA-294C-92A2-F18C8476E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89191"/>
            <a:ext cx="10515600" cy="1325563"/>
          </a:xfrm>
        </p:spPr>
        <p:txBody>
          <a:bodyPr/>
          <a:lstStyle/>
          <a:p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управления Началами через Мышление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6052505-2EDD-EB46-9A53-50FB66D72A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179291"/>
              </p:ext>
            </p:extLst>
          </p:nvPr>
        </p:nvGraphicFramePr>
        <p:xfrm>
          <a:off x="304800" y="1524000"/>
          <a:ext cx="11264346" cy="5367265"/>
        </p:xfrm>
        <a:graphic>
          <a:graphicData uri="http://schemas.openxmlformats.org/drawingml/2006/table">
            <a:tbl>
              <a:tblPr/>
              <a:tblGrid>
                <a:gridCol w="3754782">
                  <a:extLst>
                    <a:ext uri="{9D8B030D-6E8A-4147-A177-3AD203B41FA5}">
                      <a16:colId xmlns:a16="http://schemas.microsoft.com/office/drawing/2014/main" val="3085092003"/>
                    </a:ext>
                  </a:extLst>
                </a:gridCol>
                <a:gridCol w="3754782">
                  <a:extLst>
                    <a:ext uri="{9D8B030D-6E8A-4147-A177-3AD203B41FA5}">
                      <a16:colId xmlns:a16="http://schemas.microsoft.com/office/drawing/2014/main" val="4050628540"/>
                    </a:ext>
                  </a:extLst>
                </a:gridCol>
                <a:gridCol w="3754782">
                  <a:extLst>
                    <a:ext uri="{9D8B030D-6E8A-4147-A177-3AD203B41FA5}">
                      <a16:colId xmlns:a16="http://schemas.microsoft.com/office/drawing/2014/main" val="1722646031"/>
                    </a:ext>
                  </a:extLst>
                </a:gridCol>
              </a:tblGrid>
              <a:tr h="300879"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это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применять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3994593"/>
                  </a:ext>
                </a:extLst>
              </a:tr>
              <a:tr h="1146407"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Начало всех Начал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Фундаментальное явление, без которого нет восприятия реальности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Выявить Начало любой сферы (бизнеса, отношений, творчества). Если Начала нет — его нужно стяжать у Отца.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57138"/>
                  </a:ext>
                </a:extLst>
              </a:tr>
              <a:tr h="1146407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Мышление как синтез Начал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Инструмент выявления, определения, категоризации и рассуждения о Началах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Пройти путь: Изучение → Определение → Категория → Рассуждение → Вывод, ведущий к новому Началу.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752748"/>
                  </a:ext>
                </a:extLst>
              </a:tr>
              <a:tr h="1146407"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Чаша Мышления (субъядерность)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Вместилище Огня и слоёв Начал; сотворяет субъядерность материи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Насыщать Чашу Огнём через практики, развивать её слои  чтобы перестраивать материю.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9726278"/>
                  </a:ext>
                </a:extLst>
              </a:tr>
              <a:tr h="1428248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Категориальные ряды и рассуждение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Оперирование категориями для выхода на Начала жизни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Определять категорию явления, сравнивать только в одном ряду, рассуждать так, чтобы вывести новое Начало для действия.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73990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E9B2047A-F0C4-2841-A463-78F026465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70305" y="-171243"/>
            <a:ext cx="15106085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 Neue" panose="02000503000000020004" pitchFamily="2" charset="0"/>
              </a:rPr>
              <a:t>Итоговая таблица:</a:t>
            </a:r>
            <a:br>
              <a:rPr kumimoji="0" lang="ru-RU" altLang="ru-RU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 Neue" panose="02000503000000020004" pitchFamily="2" charset="0"/>
              </a:rPr>
            </a:b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 Neue" panose="02000503000000020004" pitchFamily="2" charset="0"/>
              </a:rPr>
            </a:b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943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CF38FD-D0BB-7A4F-9209-E0D8D2E15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629"/>
            <a:ext cx="10515600" cy="1497203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 Отделов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D330E63-D256-CD4C-BFF8-488674E34D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011901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019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863F3D-2A48-334C-982F-380241741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1015"/>
            <a:ext cx="10515600" cy="114551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Служение: </a:t>
            </a:r>
            <a:br>
              <a:rPr lang="ru-RU" sz="1800" b="1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01067D-71E2-E34D-A2F2-195F7398B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4303"/>
            <a:ext cx="10515600" cy="58883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Телесное действие, а не умозрительное. (Не просто мысли или чувства, а реальное деяние.)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в контексте и коннотациях (не только в частностях, но во взаимосвязях).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«Служу без последствий для себя, но с последствиями для других».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1152-ричной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следовательности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Аватарам и Отцу.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Инструмент, отлаживающий 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равностность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внутреннего и внешнего.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действия частностей, переходная грань в следующее качество («больше, чем можем – результат»).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Перманентное состояние, а не эпизодическое действие.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 жизни и роста Мудрости (16 видов жизни → 16 видов служения).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То, что раскрывает все потенциалы и действия, которыми мы наделены (вне служения это невозможно).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«Служим не ИВО,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ИВОтцом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 — то есть служение есть действие от Отца, а не объекту.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Ключевая фраза: 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«Служение – это просто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Есмь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это неповторимое состояние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служащести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каждом из нас»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1473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61CAE-E39D-EF4A-10C1-E9278955BE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67009A-584F-9F19-7226-A0B450129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38539"/>
            <a:ext cx="10515600" cy="159506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СУ Служением</a:t>
            </a:r>
            <a:br>
              <a:rPr lang="ru-RU" sz="1800" b="1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ACAC9F-8931-C25F-F0CE-F8A6E58D9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4255"/>
            <a:ext cx="10515600" cy="589838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4400CCBA-DF2B-8F43-8C8A-1C439C8100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0172756"/>
              </p:ext>
            </p:extLst>
          </p:nvPr>
        </p:nvGraphicFramePr>
        <p:xfrm>
          <a:off x="291548" y="463825"/>
          <a:ext cx="11900451" cy="7143783"/>
        </p:xfrm>
        <a:graphic>
          <a:graphicData uri="http://schemas.openxmlformats.org/drawingml/2006/table">
            <a:tbl>
              <a:tblPr/>
              <a:tblGrid>
                <a:gridCol w="2944021">
                  <a:extLst>
                    <a:ext uri="{9D8B030D-6E8A-4147-A177-3AD203B41FA5}">
                      <a16:colId xmlns:a16="http://schemas.microsoft.com/office/drawing/2014/main" val="3102301631"/>
                    </a:ext>
                  </a:extLst>
                </a:gridCol>
                <a:gridCol w="3888712">
                  <a:extLst>
                    <a:ext uri="{9D8B030D-6E8A-4147-A177-3AD203B41FA5}">
                      <a16:colId xmlns:a16="http://schemas.microsoft.com/office/drawing/2014/main" val="3867322488"/>
                    </a:ext>
                  </a:extLst>
                </a:gridCol>
                <a:gridCol w="5067718">
                  <a:extLst>
                    <a:ext uri="{9D8B030D-6E8A-4147-A177-3AD203B41FA5}">
                      <a16:colId xmlns:a16="http://schemas.microsoft.com/office/drawing/2014/main" val="3163489536"/>
                    </a:ext>
                  </a:extLst>
                </a:gridCol>
              </a:tblGrid>
              <a:tr h="510627"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Служение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это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применять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3883416"/>
                  </a:ext>
                </a:extLst>
              </a:tr>
              <a:tr h="1476221">
                <a:tc>
                  <a:txBody>
                    <a:bodyPr/>
                    <a:lstStyle/>
                    <a:p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Телесное действие и результат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Служение как практика, а не умозрение; результат частностей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Действовать физически, достигать реального результата, даже если он виден не сразу.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6950220"/>
                  </a:ext>
                </a:extLst>
              </a:tr>
              <a:tr h="1840357">
                <a:tc>
                  <a:txBody>
                    <a:bodyPr/>
                    <a:lstStyle/>
                    <a:p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Следование </a:t>
                      </a:r>
                      <a:r>
                        <a:rPr lang="ru-RU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Аватарам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Отцу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1152-ричная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следовательность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служение ИВ Отцом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Выстроить непрерывное следование, принять обязательства, выдержать непонимание, быть преданным.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6706525"/>
                  </a:ext>
                </a:extLst>
              </a:tr>
              <a:tr h="1476221">
                <a:tc>
                  <a:txBody>
                    <a:bodyPr/>
                    <a:lstStyle/>
                    <a:p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Мышление служением 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Умение думать синтезом Отца, нелинейно, для других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Тренировать мысль для других, совмещать несовместимое, видеть служение во всём.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5097729"/>
                  </a:ext>
                </a:extLst>
              </a:tr>
              <a:tr h="1840357">
                <a:tc>
                  <a:txBody>
                    <a:bodyPr/>
                    <a:lstStyle/>
                    <a:p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Контическое тело (сила мысли)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материей силой мысли для служения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Утверждать форму служения, притягивать необходимое, передавать импульсы, развивать силу мысли.</a:t>
                      </a:r>
                    </a:p>
                  </a:txBody>
                  <a:tcPr marL="41175" marR="41175" marT="8235" marB="8235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9671980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9EB07E70-CE18-124B-BBF0-604091D9C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0988" y="1503689"/>
            <a:ext cx="21672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 Neue" panose="02000503000000020004" pitchFamily="2" charset="0"/>
              </a:rPr>
              <a:t>.</a:t>
            </a: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 Neue" panose="02000503000000020004" pitchFamily="2" charset="0"/>
              </a:rPr>
            </a:b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261286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1F549B-0814-EE76-99A0-6C3727254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2079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управления: Мысль → </a:t>
            </a:r>
            <a:r>
              <a:rPr lang="ru-RU" sz="36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Воссоединённость</a:t>
            </a:r>
            <a:r>
              <a:rPr 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Начала → Служение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30F90D6-B0AA-716C-1379-CB37628BC9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7572238"/>
              </p:ext>
            </p:extLst>
          </p:nvPr>
        </p:nvGraphicFramePr>
        <p:xfrm>
          <a:off x="838200" y="1567544"/>
          <a:ext cx="10372412" cy="47771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8385">
                  <a:extLst>
                    <a:ext uri="{9D8B030D-6E8A-4147-A177-3AD203B41FA5}">
                      <a16:colId xmlns:a16="http://schemas.microsoft.com/office/drawing/2014/main" val="3734165921"/>
                    </a:ext>
                  </a:extLst>
                </a:gridCol>
                <a:gridCol w="7764027">
                  <a:extLst>
                    <a:ext uri="{9D8B030D-6E8A-4147-A177-3AD203B41FA5}">
                      <a16:colId xmlns:a16="http://schemas.microsoft.com/office/drawing/2014/main" val="2903306277"/>
                    </a:ext>
                  </a:extLst>
                </a:gridCol>
              </a:tblGrid>
              <a:tr h="406623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40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Звено</a:t>
                      </a:r>
                      <a:endParaRPr lang="ru-RU" sz="240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34699" marT="84187" marB="8418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400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Суть для дела/бизнеса</a:t>
                      </a:r>
                      <a:endParaRPr lang="ru-RU" sz="2400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4699" marR="134699" marT="84187" marB="84187" anchor="ctr"/>
                </a:tc>
                <a:extLst>
                  <a:ext uri="{0D108BD9-81ED-4DB2-BD59-A6C34878D82A}">
                    <a16:rowId xmlns:a16="http://schemas.microsoft.com/office/drawing/2014/main" val="476191166"/>
                  </a:ext>
                </a:extLst>
              </a:tr>
              <a:tr h="851463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Мысль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34699" marT="84187" marB="8418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Управляющая субстанция. Мысль должна быть магнитной, целостной, рождаться не от ума, а от Огня Чаши в слиянии с Отцом.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4699" marR="0" marT="84187" marB="84187" anchor="ctr"/>
                </a:tc>
                <a:extLst>
                  <a:ext uri="{0D108BD9-81ED-4DB2-BD59-A6C34878D82A}">
                    <a16:rowId xmlns:a16="http://schemas.microsoft.com/office/drawing/2014/main" val="2661331566"/>
                  </a:ext>
                </a:extLst>
              </a:tr>
              <a:tr h="851463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Воссоединённость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34699" marT="84187" marB="8418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Состояние слиянности с Отцом, Аватарами, командой, с сутью дела. Без воссоединённости нет правильного контекста.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4699" marR="0" marT="84187" marB="84187" anchor="ctr"/>
                </a:tc>
                <a:extLst>
                  <a:ext uri="{0D108BD9-81ED-4DB2-BD59-A6C34878D82A}">
                    <a16:rowId xmlns:a16="http://schemas.microsoft.com/office/drawing/2014/main" val="3579877342"/>
                  </a:ext>
                </a:extLst>
              </a:tr>
              <a:tr h="1564322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34699" marT="84187" marB="8418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Внутренние основы: Достоинство (для Человека), Содержание (для Посвящённого), Дееспособность (для Служащего), Подготовка (для Ипостаси), Поручения (для Учителя), Полномочия (для Владыки), Дела (для Аватара), Синтез (для Отца). Каждый уровень дела требует своего «Начала».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4699" marR="0" marT="84187" marB="84187" anchor="ctr"/>
                </a:tc>
                <a:extLst>
                  <a:ext uri="{0D108BD9-81ED-4DB2-BD59-A6C34878D82A}">
                    <a16:rowId xmlns:a16="http://schemas.microsoft.com/office/drawing/2014/main" val="1402407886"/>
                  </a:ext>
                </a:extLst>
              </a:tr>
              <a:tr h="1089083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Служение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34699" marT="84187" marB="8418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Огонь, который движет делом. «Искусство Служения» — это не прислуживание, а умение действовать от Отца, масштабно, с перспективой, эквилибристикой огней Аватаров.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4699" marR="0" marT="84187" marB="84187" anchor="ctr"/>
                </a:tc>
                <a:extLst>
                  <a:ext uri="{0D108BD9-81ED-4DB2-BD59-A6C34878D82A}">
                    <a16:rowId xmlns:a16="http://schemas.microsoft.com/office/drawing/2014/main" val="62941085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09A13FC-BDAA-5E0A-A6AB-91FBB491C080}"/>
              </a:ext>
            </a:extLst>
          </p:cNvPr>
          <p:cNvSpPr txBox="1"/>
          <p:nvPr/>
        </p:nvSpPr>
        <p:spPr>
          <a:xfrm>
            <a:off x="924448" y="65515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6535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E4CD61-822C-338A-4C6D-F42558255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8"/>
            <a:ext cx="10515600" cy="384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Искусство управления установлением ценностных ориентиров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A19570-6D4A-3E88-C6FB-47C87FD73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5126"/>
            <a:ext cx="10515600" cy="55768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Ценностные ориентиры</a:t>
            </a:r>
            <a:r>
              <a:rPr lang="ru-RU" sz="2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выражение основных жизненных принципов человека, мировоззренческая и нравственная направленность его интересов, поступков, намерений, способов построения межличностных отношений.</a:t>
            </a:r>
          </a:p>
          <a:p>
            <a:pPr marL="0" indent="0">
              <a:buNone/>
            </a:pPr>
            <a:r>
              <a:rPr lang="ru-RU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важная составляющая реальности, без которой человек не сможет быть счастливым. Это внутренний стержень, позволяющая принимать решения и делать  выбор. </a:t>
            </a:r>
          </a:p>
          <a:p>
            <a:pPr marL="0" indent="0">
              <a:buNone/>
            </a:pPr>
            <a:r>
              <a:rPr lang="ru-RU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ценностей: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здоровье, любовь, семья, саморазвитие, свобода, ответственность, имперскость (качество жизни и технологий), служение,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воссоединенность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творчество. </a:t>
            </a:r>
          </a:p>
          <a:p>
            <a:pPr marL="0" indent="0" algn="ctr">
              <a:buNone/>
            </a:pPr>
            <a:r>
              <a:rPr lang="ru-RU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управлять ценностными ориентирами в деле/бизнесе?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Выявить истинные ценности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(методом исключения до 3 главных, проверить действиями).</a:t>
            </a:r>
          </a:p>
          <a:p>
            <a:pPr lvl="0"/>
            <a:r>
              <a:rPr lang="ru-RU" sz="20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Иерархизировать</a:t>
            </a:r>
            <a:r>
              <a:rPr lang="ru-RU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их</a:t>
            </a:r>
            <a:r>
              <a:rPr lang="ru-RU" sz="2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важности (какие ценности выше, какие — инструментальные).</a:t>
            </a:r>
          </a:p>
          <a:p>
            <a:pPr lvl="0"/>
            <a:r>
              <a:rPr lang="ru-RU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Согласовать их с Синтезом Отца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то есть с высшими законами, а не с соц. шаблонами.</a:t>
            </a:r>
          </a:p>
          <a:p>
            <a:pPr lvl="0"/>
            <a:r>
              <a:rPr lang="ru-RU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Прожить их</a:t>
            </a:r>
            <a:r>
              <a:rPr lang="ru-RU" sz="2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внутренне, чтобы они стали «достоинством» — полнотой присутствия условий в Доме Отца.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Искусство Служения начинается с концентрации ИВО в вас. Чем выше концентрация Отца в вас, тем выше ваш эффект Служения. </a:t>
            </a:r>
          </a:p>
        </p:txBody>
      </p:sp>
    </p:spTree>
    <p:extLst>
      <p:ext uri="{BB962C8B-B14F-4D97-AF65-F5344CB8AC3E}">
        <p14:creationId xmlns:p14="http://schemas.microsoft.com/office/powerpoint/2010/main" val="1524942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88897D-CC59-435A-62C1-2BF4A3C8F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77969"/>
            <a:ext cx="10515600" cy="1625506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Шаги бизнеса → Характеристики Дела Синтезом</a:t>
            </a:r>
            <a:br>
              <a:rPr 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0E7E4137-6911-9044-0B66-4B6BED7444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2867397"/>
              </p:ext>
            </p:extLst>
          </p:nvPr>
        </p:nvGraphicFramePr>
        <p:xfrm>
          <a:off x="601579" y="770023"/>
          <a:ext cx="10912644" cy="59386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83042">
                  <a:extLst>
                    <a:ext uri="{9D8B030D-6E8A-4147-A177-3AD203B41FA5}">
                      <a16:colId xmlns:a16="http://schemas.microsoft.com/office/drawing/2014/main" val="2796772612"/>
                    </a:ext>
                  </a:extLst>
                </a:gridCol>
                <a:gridCol w="3284621">
                  <a:extLst>
                    <a:ext uri="{9D8B030D-6E8A-4147-A177-3AD203B41FA5}">
                      <a16:colId xmlns:a16="http://schemas.microsoft.com/office/drawing/2014/main" val="1619293969"/>
                    </a:ext>
                  </a:extLst>
                </a:gridCol>
                <a:gridCol w="4944981">
                  <a:extLst>
                    <a:ext uri="{9D8B030D-6E8A-4147-A177-3AD203B41FA5}">
                      <a16:colId xmlns:a16="http://schemas.microsoft.com/office/drawing/2014/main" val="2527129423"/>
                    </a:ext>
                  </a:extLst>
                </a:gridCol>
              </a:tblGrid>
              <a:tr h="638146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Классический шаг бизнеса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49335" marT="93334" marB="9333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терминах «Дела» (Синтез)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9335" marR="149335" marT="93334" marB="9333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это значит на практике?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9335" marR="149335" marT="93334" marB="93334" anchor="ctr"/>
                </a:tc>
                <a:extLst>
                  <a:ext uri="{0D108BD9-81ED-4DB2-BD59-A6C34878D82A}">
                    <a16:rowId xmlns:a16="http://schemas.microsoft.com/office/drawing/2014/main" val="1870422621"/>
                  </a:ext>
                </a:extLst>
              </a:tr>
              <a:tr h="1597504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Поиск и проверка бизнес-идеи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49335" marT="93334" marB="9333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Стяжание Плана Синтеза на дело. Проверка на наличие Огня Отца.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9335" marR="149335" marT="93334" marB="9333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Вместо «интересно ли это?» спросить: «Есть ли План Синтеза на это? Чувствую ли я Огонь, поддержку Частей?» Без Огня — не дело, пустая активность 5-й расы.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9335" marR="0" marT="93334" marB="93334" anchor="ctr"/>
                </a:tc>
                <a:extLst>
                  <a:ext uri="{0D108BD9-81ED-4DB2-BD59-A6C34878D82A}">
                    <a16:rowId xmlns:a16="http://schemas.microsoft.com/office/drawing/2014/main" val="1252429589"/>
                  </a:ext>
                </a:extLst>
              </a:tr>
              <a:tr h="1835927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Анализ рынка и ЦА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49335" marT="93334" marB="9333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внутреннего мира дела и 16-ричности.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9335" marR="149335" marT="93334" marB="9333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Посмотреть на дело «изнутри»: какая у него форма (мягкая, жёсткая)? Какой вид материи (эфирное, ментальное)? Убедиться, что дело стабильно (16-рично), а не провально.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9335" marR="0" marT="93334" marB="93334" anchor="ctr"/>
                </a:tc>
                <a:extLst>
                  <a:ext uri="{0D108BD9-81ED-4DB2-BD59-A6C34878D82A}">
                    <a16:rowId xmlns:a16="http://schemas.microsoft.com/office/drawing/2014/main" val="79666368"/>
                  </a:ext>
                </a:extLst>
              </a:tr>
              <a:tr h="1835927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Составление бизнес-плана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49335" marT="93334" marB="9333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Иерархия дел. Взаимокоординация внутренней и внешней работы.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9335" marR="149335" marT="93334" marB="9333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Расписать не только ресурсы, но и: какие Части идут в дело, какие Частности вырабатываются, какое Отцовское качество взращивается. План должен быть согласован с Иерархией (ИВДИВО, Кут Хуми).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9335" marR="0" marT="93334" marB="93334" anchor="ctr"/>
                </a:tc>
                <a:extLst>
                  <a:ext uri="{0D108BD9-81ED-4DB2-BD59-A6C34878D82A}">
                    <a16:rowId xmlns:a16="http://schemas.microsoft.com/office/drawing/2014/main" val="3844547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38541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9ACE9D-D344-BDF4-0D06-261E83F30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2804"/>
            <a:ext cx="10515600" cy="67052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нужно делать? (Практические шаги)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A8B75F-B01C-90D8-226E-F2CFA9B2D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754" y="1253331"/>
            <a:ext cx="10515600" cy="5448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Делом управляет не личная выгода, а Синтез и Служение. Результат - прибыль, и качество жизни, развитие  и творение.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Начать с себя, со своего Достоинства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Активировать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Достоинство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полноту присутствия условий ИВДИВО в вас. Без этого любое дело будет «приспособлением», а не творением.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Перевести действие изнутри наружу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Высший закон ученичества: «Изменись сам и тысячи изменятся».  В бизнесе это означает: сначала меняется ваше внутреннее состояние, затем это проецируется во внешние события.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Использовать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дхьяну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не медитацию.</a:t>
            </a:r>
          </a:p>
          <a:p>
            <a:pPr marL="0" indent="0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Дхьяна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одновременная работа 8 и более сфер мышления. В деле это значит: не зацикливаться на одном аспекте (например, финансы), а видеть целостную картину, связи, смыслы, образ результата.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88390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FDE435-3D77-A4D5-1D89-14F722EF5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25033"/>
            <a:ext cx="10515600" cy="44656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6D4B-3A07-4FC1-86C5-8A1B15F7E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752"/>
            <a:ext cx="10515600" cy="60392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Применять Синтез-физичность: вера + знание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 знать, как делать бизнес. Недостаточно верить. Нужно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когда знание и вера сливаются в одно действие. Тогда материя (дело) начинает синтезироваться физически.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Стяжать Искусство Служения: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Концентрацию Отца в вас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ИВДИВО-фиксацию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(16-ца: качества, свойства, компетенции).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Эквилибристику огнями Аватаров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быстрое переключение между разными видами Огня в зависимости от ситуации.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Действие  минимум четырьмя мирами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(физическим, тонким, метагалактическим,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синтезным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одновременно.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Управлять временем и стандартами через «Права-время-стандарты-воскрешение».  Чтобы вошёл новый стандарт, нужно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аматизироваться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гореть делом.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Аматизация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переход из одного качественного состояния в другое. В бизнесе это означает: не просто внедрить стандарт, а прожить его огнём, чтобы он стал естественным.</a:t>
            </a:r>
          </a:p>
        </p:txBody>
      </p:sp>
    </p:spTree>
    <p:extLst>
      <p:ext uri="{BB962C8B-B14F-4D97-AF65-F5344CB8AC3E}">
        <p14:creationId xmlns:p14="http://schemas.microsoft.com/office/powerpoint/2010/main" val="26844958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34526E-F45F-E73B-5E6F-DB33BE387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Чем, с кем и как?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7449EC3-4462-D76E-5583-7E811E8AD1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9224864"/>
              </p:ext>
            </p:extLst>
          </p:nvPr>
        </p:nvGraphicFramePr>
        <p:xfrm>
          <a:off x="838199" y="1435395"/>
          <a:ext cx="10995837" cy="50574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53936">
                  <a:extLst>
                    <a:ext uri="{9D8B030D-6E8A-4147-A177-3AD203B41FA5}">
                      <a16:colId xmlns:a16="http://schemas.microsoft.com/office/drawing/2014/main" val="3689188066"/>
                    </a:ext>
                  </a:extLst>
                </a:gridCol>
                <a:gridCol w="8741901">
                  <a:extLst>
                    <a:ext uri="{9D8B030D-6E8A-4147-A177-3AD203B41FA5}">
                      <a16:colId xmlns:a16="http://schemas.microsoft.com/office/drawing/2014/main" val="2897620066"/>
                    </a:ext>
                  </a:extLst>
                </a:gridCol>
              </a:tblGrid>
              <a:tr h="1516988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Чем?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14311" marT="71444" marB="7144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Огнём, Синтезом, мыслью,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воссоединённостью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началами, служением. Инструменты: Чаша (вместилище Огня), сферы мышления (16 и более), Тела (мысли,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воссоединённости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Абсолютный Огонь (топливо для действий).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11" marR="0" marT="71444" marB="71444" anchor="ctr"/>
                </a:tc>
                <a:extLst>
                  <a:ext uri="{0D108BD9-81ED-4DB2-BD59-A6C34878D82A}">
                    <a16:rowId xmlns:a16="http://schemas.microsoft.com/office/drawing/2014/main" val="575905210"/>
                  </a:ext>
                </a:extLst>
              </a:tr>
              <a:tr h="1544071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кем?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14311" marT="71444" marB="7144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 С Изначально Вышестоящим Отцом (источник). 2. С ИВАС Кут Хуми (вводит в Дело ИВДИВО, даёт расшифровки, проникновение, преображение). 3. С Аватарами Синтеза (дают Огонь и полномочия). 4. С командой на основе доверия (не формального, а огненного — «где двое, трое, десять — там Отец»).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11" marR="0" marT="71444" marB="71444" anchor="ctr"/>
                </a:tc>
                <a:extLst>
                  <a:ext uri="{0D108BD9-81ED-4DB2-BD59-A6C34878D82A}">
                    <a16:rowId xmlns:a16="http://schemas.microsoft.com/office/drawing/2014/main" val="3407652930"/>
                  </a:ext>
                </a:extLst>
              </a:tr>
              <a:tr h="1996420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Как?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14311" marT="71444" marB="7144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Через подготовку-распаковку своих сильных сторон  (внутреннюю, непрерывную), поручения (каждое действие как поручение Отца), выход на экспертность с Отцом (решения не методом проб и ошибок, а из объёма условий ИВДИВО), иерархизацию (умение выстроить всё по уровням), концентрацию (внутреннюю, не внешнюю).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11" marR="0" marT="71444" marB="71444" anchor="ctr"/>
                </a:tc>
                <a:extLst>
                  <a:ext uri="{0D108BD9-81ED-4DB2-BD59-A6C34878D82A}">
                    <a16:rowId xmlns:a16="http://schemas.microsoft.com/office/drawing/2014/main" val="1541348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5963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90E730-E476-379B-0778-41F20B1F1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5935"/>
            <a:ext cx="10515600" cy="125475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главных функционала Синтез-управления делом</a:t>
            </a:r>
            <a:b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698EF4-1738-6B5A-6C7B-EA3EFB150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94414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мыслью как материей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мысль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магнитна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целостна, рождается в Чаше из Огня.</a:t>
            </a:r>
          </a:p>
          <a:p>
            <a:pPr lvl="0"/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воссоединённостью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настройка на Отца, на суть дела, на команду, разрешение конфликтов через воссоединение.</a:t>
            </a:r>
          </a:p>
          <a:p>
            <a:pPr lvl="0"/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началами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от Достоинства до Синтеза, каждый уровень дела требует своего Начала.</a:t>
            </a:r>
          </a:p>
          <a:p>
            <a:pPr lvl="0"/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служением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действие не ради результата, а как выражение Отца, с масштабом и перспективой, с эквилибристикой огней Аватаров.</a:t>
            </a:r>
          </a:p>
          <a:p>
            <a:pPr marL="0" indent="0" algn="ctr"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делаете?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не «ведёте бизнес». Вы 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творите дело как синтез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с ИВО, с Аватарами, с командой на доверии, с ценностными ориентирами, выверенными по ИВДИВО, с применением Синтез-физичности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вера+знание+проживание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38791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206BE7-670E-F9CB-713B-81990ACAB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нужно делать?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872960-BADA-D594-586A-CCCD984E8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4130"/>
            <a:ext cx="10515600" cy="5156791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ипостасить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(быть проникнутым Отцом и Аватарами), </a:t>
            </a:r>
          </a:p>
          <a:p>
            <a:pPr>
              <a:buFont typeface="Wingdings" pitchFamily="2" charset="2"/>
              <a:buChar char="Ø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стяжать Искусство Служения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</a:p>
          <a:p>
            <a:pPr>
              <a:buFont typeface="Wingdings" pitchFamily="2" charset="2"/>
              <a:buChar char="Ø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вместимость Огня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</a:p>
          <a:p>
            <a:pPr>
              <a:buFont typeface="Wingdings" pitchFamily="2" charset="2"/>
              <a:buChar char="Ø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иерархизировать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buFont typeface="Wingdings" pitchFamily="2" charset="2"/>
              <a:buChar char="Ø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действовать нешаблонно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дхьяной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не медитацией.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«Планируя какое-либо действие, мы начинаем размышлять. Наши мысли должны научиться быть магнитными.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Магнитность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горения мысли во внутреннем размышлении выстраивает планирование с идеями, целями, задачами... Нам нужно научиться достигать того, чтобы на 80 процентов говорить Огнём и Синтезом Аватаров, тогда наше планирование будет выработано речью каждой Части.»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Синтез-управление Творения дела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это высшая форма менеджмента, где вы, ваш бизнес и ваши ценности становятся единым огненным полем, управляемым из Дома Отца.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37309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A0A07A-8DEC-0C94-4DF8-76093B340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225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 вывод синтеза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E4A9D4-17CD-6F08-7B32-FE474B8FF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2842"/>
            <a:ext cx="10515600" cy="52698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Классический бизнес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строят от внешнего к внутреннему: </a:t>
            </a:r>
          </a:p>
          <a:p>
            <a:pPr marL="0" indent="0">
              <a:buNone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идея → деньги → регистрация → продажи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Дело в Синтезе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строится от внутреннего к внешнему:</a:t>
            </a:r>
          </a:p>
          <a:p>
            <a:pPr lvl="0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Стяжать План Синтеза (Огонь Отца)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Полномочным (Глава ИВДИВО каждого)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Войти в 16-ричность (стабильность)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Реализовать Волю (дело само «прёт»)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Вместо того что вы говорите "я занимаюсь таким-то бизнесом", говорите "я занимаюсь таким-то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Огнём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для подразделения ИВДИВО". Тогда у вас расширяется функционал применения и приходят ресурсы.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тогда ваш бизнес станет не просто источником денег, а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которое взращивает Отца в вас и поддерживается Частями.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05939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627807-7CDB-6027-8CA2-76F60A54D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874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Ипостась Космоса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287B8C-9B03-A8A9-7B22-F461FD74F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385" y="899531"/>
            <a:ext cx="10515600" cy="5761463"/>
          </a:xfrm>
        </p:spPr>
        <p:txBody>
          <a:bodyPr>
            <a:no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Ипостась Космоса занимается тем, что мы овладеваем не максимально одним космосом, 63-м сегодня, а всеми"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"Задача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Ипостасности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доведение любого процесса до результата"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"Ипостась Космоса должна наработать ... 1152 космосами"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"Ипостась – это оператор Синтеза в ИВДИВО-зданиях. Нужно заняться разработкой 9216-ти частей"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"У Ипостаси Космоса – в каждом космосе своё явление космического времени в Огне"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"Ипостась Космоса занимается Творениями Космосов Изначально Вышестоящего Отца"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"Ипостась Космоса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телесна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космичностью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Огней в теле"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"Ипостась – это грамотность космических действий: Творение сотворяет и синтезирует для команды какие-то новые условия"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"Ипостась Космоса должна научиться давать зов Служащим и Ипостасям"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"Основная задача: оперировать и связывать любую информацию Синтеза набором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огнеобразов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Субъядерном Синтезе"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"Ипостась держит правильную форму Огня ответом"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"Ипостась – это умение стоять ... вертикальность"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"Ипостась всегда находится в моменте Синтеза"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"Чаша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Полномочного становится ведущим инструментом Ипостаси Космоса"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"Ипостась Космоса балансирует на синтезе разных возможностей"</a:t>
            </a:r>
          </a:p>
        </p:txBody>
      </p:sp>
    </p:spTree>
    <p:extLst>
      <p:ext uri="{BB962C8B-B14F-4D97-AF65-F5344CB8AC3E}">
        <p14:creationId xmlns:p14="http://schemas.microsoft.com/office/powerpoint/2010/main" val="33779744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80031A-9138-B16E-09A6-2D551B0B5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69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Служения: кому, чем, чему?</a:t>
            </a:r>
            <a:r>
              <a:rPr lang="ru-RU" sz="3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FB2CF197-D254-8A0F-328B-B6F292E796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4846461"/>
              </p:ext>
            </p:extLst>
          </p:nvPr>
        </p:nvGraphicFramePr>
        <p:xfrm>
          <a:off x="1204331" y="1628077"/>
          <a:ext cx="9716430" cy="40218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58215">
                  <a:extLst>
                    <a:ext uri="{9D8B030D-6E8A-4147-A177-3AD203B41FA5}">
                      <a16:colId xmlns:a16="http://schemas.microsoft.com/office/drawing/2014/main" val="4167027382"/>
                    </a:ext>
                  </a:extLst>
                </a:gridCol>
                <a:gridCol w="4858215">
                  <a:extLst>
                    <a:ext uri="{9D8B030D-6E8A-4147-A177-3AD203B41FA5}">
                      <a16:colId xmlns:a16="http://schemas.microsoft.com/office/drawing/2014/main" val="3700929875"/>
                    </a:ext>
                  </a:extLst>
                </a:gridCol>
              </a:tblGrid>
              <a:tr h="698387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Аспект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extLst>
                  <a:ext uri="{0D108BD9-81ED-4DB2-BD59-A6C34878D82A}">
                    <a16:rowId xmlns:a16="http://schemas.microsoft.com/office/drawing/2014/main" val="4121995316"/>
                  </a:ext>
                </a:extLst>
              </a:tr>
              <a:tr h="1107829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Чем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Ипостасим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Стандартами, Синтезом, Огнём, специализацией подразделения ИВДИВО, реализациями.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870491278"/>
                  </a:ext>
                </a:extLst>
              </a:tr>
              <a:tr h="1107829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Кому Ипостасим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Изначально Вышестоящему Отцу, ИВДИВО, 1152-рице ИВО.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3160839396"/>
                  </a:ext>
                </a:extLst>
              </a:tr>
              <a:tr h="1107829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Чему Ипостасим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Каждому Космосу, Ядру Синтеза Аватара Синтеза Кут Хуми, Огням и Организациям ИВАС ИВО.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2147146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29632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10E0D3-B652-ADA9-BFB3-A7EBC05C5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0985"/>
            <a:ext cx="10515600" cy="2081561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управляет Ипостась Космоса (способы и инструменты управления)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B49A1233-2CCB-0112-2F40-FB83B87E2F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9397610"/>
              </p:ext>
            </p:extLst>
          </p:nvPr>
        </p:nvGraphicFramePr>
        <p:xfrm>
          <a:off x="1055649" y="1486829"/>
          <a:ext cx="9978858" cy="4982566"/>
        </p:xfrm>
        <a:graphic>
          <a:graphicData uri="http://schemas.openxmlformats.org/drawingml/2006/table">
            <a:tbl>
              <a:tblPr/>
              <a:tblGrid>
                <a:gridCol w="3479180">
                  <a:extLst>
                    <a:ext uri="{9D8B030D-6E8A-4147-A177-3AD203B41FA5}">
                      <a16:colId xmlns:a16="http://schemas.microsoft.com/office/drawing/2014/main" val="2496939763"/>
                    </a:ext>
                  </a:extLst>
                </a:gridCol>
                <a:gridCol w="6499678">
                  <a:extLst>
                    <a:ext uri="{9D8B030D-6E8A-4147-A177-3AD203B41FA5}">
                      <a16:colId xmlns:a16="http://schemas.microsoft.com/office/drawing/2014/main" val="1516855508"/>
                    </a:ext>
                  </a:extLst>
                </a:gridCol>
              </a:tblGrid>
              <a:tr h="30290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 / Инструмент</a:t>
                      </a:r>
                    </a:p>
                  </a:txBody>
                  <a:tcPr marL="45337" marR="45337" marT="9067" marB="9067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это работает</a:t>
                      </a:r>
                    </a:p>
                  </a:txBody>
                  <a:tcPr marL="45337" marR="45337" marT="9067" marB="9067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0205870"/>
                  </a:ext>
                </a:extLst>
              </a:tr>
              <a:tr h="8615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Овладение переходом</a:t>
                      </a:r>
                    </a:p>
                  </a:txBody>
                  <a:tcPr marL="45337" marR="45337" marT="9067" marB="9067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Переход из одного космоса в другой через стяжание (накопление синтеза) минимально 44 космосов.</a:t>
                      </a:r>
                    </a:p>
                  </a:txBody>
                  <a:tcPr marL="45337" marR="45337" marT="9067" marB="9067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3486626"/>
                  </a:ext>
                </a:extLst>
              </a:tr>
              <a:tr h="8615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Стяжание Тел Профессии</a:t>
                      </a:r>
                    </a:p>
                  </a:txBody>
                  <a:tcPr marL="45337" marR="45337" marT="9067" marB="9067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Наработка 1152-рицы Космических частей, равных 1152 космосам, в Профессиональном Огне.</a:t>
                      </a:r>
                    </a:p>
                  </a:txBody>
                  <a:tcPr marL="45337" marR="45337" marT="9067" marB="9067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3294523"/>
                  </a:ext>
                </a:extLst>
              </a:tr>
              <a:tr h="8615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Операторство Синтеза</a:t>
                      </a:r>
                    </a:p>
                  </a:txBody>
                  <a:tcPr marL="45337" marR="45337" marT="9067" marB="9067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в ИВДИВО-зданиях как оператор: разработка 4096 частей, распределение по 512-рицам.</a:t>
                      </a:r>
                    </a:p>
                  </a:txBody>
                  <a:tcPr marL="45337" marR="45337" marT="9067" marB="9067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3368284"/>
                  </a:ext>
                </a:extLst>
              </a:tr>
              <a:tr h="114230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Сложная простота</a:t>
                      </a:r>
                    </a:p>
                  </a:txBody>
                  <a:tcPr marL="45337" marR="45337" marT="9067" marB="9067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Глубокие, чёткие мысли при внешней простоте оперирования. Управление через </a:t>
                      </a:r>
                      <a:r>
                        <a:rPr lang="ru-RU" sz="20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взаимосопряжение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а не через усложнение.</a:t>
                      </a:r>
                    </a:p>
                  </a:txBody>
                  <a:tcPr marL="45337" marR="45337" marT="9067" marB="9067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4808537"/>
                  </a:ext>
                </a:extLst>
              </a:tr>
              <a:tr h="86909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Космичить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</a:txBody>
                  <a:tcPr marL="45337" marR="45337" marT="9067" marB="9067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Стягивать условия и давать устремлённость, зажигать других собою. Управление через собственный пример и горение.</a:t>
                      </a:r>
                    </a:p>
                  </a:txBody>
                  <a:tcPr marL="45337" marR="45337" marT="9067" marB="9067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3615142"/>
                  </a:ext>
                </a:extLst>
              </a:tr>
            </a:tbl>
          </a:graphicData>
        </a:graphic>
      </p:graphicFrame>
      <p:sp>
        <p:nvSpPr>
          <p:cNvPr id="8" name="Rectangle 2">
            <a:extLst>
              <a:ext uri="{FF2B5EF4-FFF2-40B4-BE49-F238E27FC236}">
                <a16:creationId xmlns:a16="http://schemas.microsoft.com/office/drawing/2014/main" id="{808009DC-D5B3-4DA6-3A6B-CAD62BF7B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elvetica Neue" panose="02000503000000020004" pitchFamily="2" charset="0"/>
              </a:rPr>
              <a:t>Вт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298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35FBD9-1AA4-F383-5F29-6DDD98E15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66439"/>
            <a:ext cx="10515600" cy="810323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3244FC8-490B-4908-C002-FDCA84F552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3445944"/>
              </p:ext>
            </p:extLst>
          </p:nvPr>
        </p:nvGraphicFramePr>
        <p:xfrm>
          <a:off x="1226634" y="512002"/>
          <a:ext cx="10221951" cy="5975762"/>
        </p:xfrm>
        <a:graphic>
          <a:graphicData uri="http://schemas.openxmlformats.org/drawingml/2006/table">
            <a:tbl>
              <a:tblPr/>
              <a:tblGrid>
                <a:gridCol w="3092605">
                  <a:extLst>
                    <a:ext uri="{9D8B030D-6E8A-4147-A177-3AD203B41FA5}">
                      <a16:colId xmlns:a16="http://schemas.microsoft.com/office/drawing/2014/main" val="751297243"/>
                    </a:ext>
                  </a:extLst>
                </a:gridCol>
                <a:gridCol w="7129346">
                  <a:extLst>
                    <a:ext uri="{9D8B030D-6E8A-4147-A177-3AD203B41FA5}">
                      <a16:colId xmlns:a16="http://schemas.microsoft.com/office/drawing/2014/main" val="2557631766"/>
                    </a:ext>
                  </a:extLst>
                </a:gridCol>
              </a:tblGrid>
              <a:tr h="7146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Давание зова</a:t>
                      </a:r>
                    </a:p>
                  </a:txBody>
                  <a:tcPr marL="34408" marR="34408" marT="6882" marB="6882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Призыв к Служащим и Ипостасям, приглашение Человечности стать Посвящёнными. Управление через притяжение.</a:t>
                      </a:r>
                    </a:p>
                  </a:txBody>
                  <a:tcPr marL="34408" marR="34408" marT="6882" marB="6882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5069104"/>
                  </a:ext>
                </a:extLst>
              </a:tr>
              <a:tr h="6635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Оперирование огнеобразами</a:t>
                      </a:r>
                    </a:p>
                  </a:txBody>
                  <a:tcPr marL="34408" marR="34408" marT="6882" marB="6882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Субъядерном Синтезе связывает информацию в огнеобразы, повышая субъядерность для развёртывания синтеза.</a:t>
                      </a:r>
                    </a:p>
                  </a:txBody>
                  <a:tcPr marL="34408" marR="34408" marT="6882" marB="6882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9274782"/>
                  </a:ext>
                </a:extLst>
              </a:tr>
              <a:tr h="67929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Держание формы Огня</a:t>
                      </a:r>
                    </a:p>
                  </a:txBody>
                  <a:tcPr marL="34408" marR="34408" marT="6882" marB="6882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Ответом перекрывает все ранее высказанные предложения. Управление через удержание правильной огненной формы.</a:t>
                      </a:r>
                    </a:p>
                  </a:txBody>
                  <a:tcPr marL="34408" marR="34408" marT="6882" marB="6882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4429547"/>
                  </a:ext>
                </a:extLst>
              </a:tr>
              <a:tr h="6284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Вертикальность и стояние</a:t>
                      </a:r>
                    </a:p>
                  </a:txBody>
                  <a:tcPr marL="34408" marR="34408" marT="6882" marB="6882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Умение стоять (не на коленях, не лежать) и идти — развивает ипостасную Иерархичность.</a:t>
                      </a:r>
                    </a:p>
                  </a:txBody>
                  <a:tcPr marL="34408" marR="34408" marT="6882" marB="6882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9136281"/>
                  </a:ext>
                </a:extLst>
              </a:tr>
              <a:tr h="6653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Нахождение в моменте Синтеза</a:t>
                      </a:r>
                    </a:p>
                  </a:txBody>
                  <a:tcPr marL="34408" marR="34408" marT="6882" marB="6882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Ипостась всегда в моменте Синтеза — ловит поток, и Синтез несёт её к нужной теме или стяжанию.</a:t>
                      </a:r>
                    </a:p>
                  </a:txBody>
                  <a:tcPr marL="34408" marR="34408" marT="6882" marB="6882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1582678"/>
                  </a:ext>
                </a:extLst>
              </a:tr>
              <a:tr h="6653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 Чаши Должностно Полномочного</a:t>
                      </a:r>
                    </a:p>
                  </a:txBody>
                  <a:tcPr marL="34408" marR="34408" marT="6882" marB="6882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Через Чашу разрабатывается Творение организации, 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нагнетается Синтез.</a:t>
                      </a:r>
                    </a:p>
                  </a:txBody>
                  <a:tcPr marL="34408" marR="34408" marT="6882" marB="6882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7351008"/>
                  </a:ext>
                </a:extLst>
              </a:tr>
              <a:tr h="6653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Балансирование возможностей</a:t>
                      </a:r>
                    </a:p>
                  </a:txBody>
                  <a:tcPr marL="34408" marR="34408" marT="6882" marB="6882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Балансирует на синтезе разных возможностей (между Главами, Владыками, Аватарами, ИВДИВО).</a:t>
                      </a:r>
                    </a:p>
                  </a:txBody>
                  <a:tcPr marL="34408" marR="34408" marT="6882" marB="6882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8092995"/>
                  </a:ext>
                </a:extLst>
              </a:tr>
              <a:tr h="6653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Скорость принятия решений</a:t>
                      </a:r>
                    </a:p>
                  </a:txBody>
                  <a:tcPr marL="34408" marR="34408" marT="6882" marB="6882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Максимум времени — ночь (ночная подготовка). Управление через скорость Веры и ответственность.</a:t>
                      </a:r>
                    </a:p>
                  </a:txBody>
                  <a:tcPr marL="34408" marR="34408" marT="6882" marB="6882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8564797"/>
                  </a:ext>
                </a:extLst>
              </a:tr>
              <a:tr h="6284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Распаковка ядер Синтеза</a:t>
                      </a:r>
                    </a:p>
                  </a:txBody>
                  <a:tcPr marL="34408" marR="34408" marT="6882" marB="6882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Распаковывает ядра любого Синтеза в 64-рице, чтобы Творение пошло на тему.</a:t>
                      </a:r>
                    </a:p>
                  </a:txBody>
                  <a:tcPr marL="34408" marR="34408" marT="6882" marB="6882">
                    <a:lnL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A9A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29124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04C63A52-7437-125B-79F5-68A329A39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41787" y="-156116"/>
            <a:ext cx="15628440" cy="668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elvetica Neue" panose="02000503000000020004" pitchFamily="2" charset="0"/>
              </a:rPr>
              <a:t>Вт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elvetica Neue" panose="02000503000000020004" pitchFamily="2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568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F45A1C-0F09-D7B7-DD92-2DC3095C9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41EEF3A-B03F-4B7C-FCEC-04D0D1677E8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360947"/>
          <a:ext cx="10515600" cy="57510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3442">
                  <a:extLst>
                    <a:ext uri="{9D8B030D-6E8A-4147-A177-3AD203B41FA5}">
                      <a16:colId xmlns:a16="http://schemas.microsoft.com/office/drawing/2014/main" val="2065869445"/>
                    </a:ext>
                  </a:extLst>
                </a:gridCol>
                <a:gridCol w="3104147">
                  <a:extLst>
                    <a:ext uri="{9D8B030D-6E8A-4147-A177-3AD203B41FA5}">
                      <a16:colId xmlns:a16="http://schemas.microsoft.com/office/drawing/2014/main" val="120265039"/>
                    </a:ext>
                  </a:extLst>
                </a:gridCol>
                <a:gridCol w="5338011">
                  <a:extLst>
                    <a:ext uri="{9D8B030D-6E8A-4147-A177-3AD203B41FA5}">
                      <a16:colId xmlns:a16="http://schemas.microsoft.com/office/drawing/2014/main" val="842353548"/>
                    </a:ext>
                  </a:extLst>
                </a:gridCol>
              </a:tblGrid>
              <a:tr h="2390484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Регистрация бизнеса (ИП, ООО)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09487" marT="68429" marB="6842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Вхождение в Должностную Полномочность. Становление Главой ИВДИВО каждого.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487" marR="109487" marT="68429" marB="6842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Дело всегда чьё-то. Вы —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Должностно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Полномочный (17 уровень). Зарегистрировать бизнес — значит взять на себя ответственность «быть Главою личного ИВДИВО каждого» и действовать от этой позиции, а не как наёмник.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487" marR="0" marT="68429" marB="68429" anchor="ctr"/>
                </a:tc>
                <a:extLst>
                  <a:ext uri="{0D108BD9-81ED-4DB2-BD59-A6C34878D82A}">
                    <a16:rowId xmlns:a16="http://schemas.microsoft.com/office/drawing/2014/main" val="246009180"/>
                  </a:ext>
                </a:extLst>
              </a:tr>
              <a:tr h="1577851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Поиск финансирования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09487" marT="68429" marB="6842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Набор Огня в 16 раз больше. Энергопотенциал и обменный Огонь.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487" marR="109487" marT="68429" marB="6842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Каждое дело требует в 16 раз больше Огня, чем кажется. Инвестиции — это не только деньги, но и накопленный энергопотенциал, обменный Огонь, который вы «укатываете на Планету».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487" marR="0" marT="68429" marB="68429" anchor="ctr"/>
                </a:tc>
                <a:extLst>
                  <a:ext uri="{0D108BD9-81ED-4DB2-BD59-A6C34878D82A}">
                    <a16:rowId xmlns:a16="http://schemas.microsoft.com/office/drawing/2014/main" val="3223836172"/>
                  </a:ext>
                </a:extLst>
              </a:tr>
              <a:tr h="1782760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Запуск, маркетинг, продажи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09487" marT="68429" marB="6842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Воли Отца делом. Течение Воли. Смена Образа дела.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487" marR="109487" marT="68429" marB="6842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Настоящее дело идёт само («прёт»), не надо его толкать. Маркетинг — это не «впаривание», а «Магнит», который притягивает через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Огнеобраз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дела. Если дело вошло в Огонь, клиенты идут сами.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487" marR="0" marT="68429" marB="68429" anchor="ctr"/>
                </a:tc>
                <a:extLst>
                  <a:ext uri="{0D108BD9-81ED-4DB2-BD59-A6C34878D82A}">
                    <a16:rowId xmlns:a16="http://schemas.microsoft.com/office/drawing/2014/main" val="5542122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7775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529366-C510-084E-A668-49F82CA0D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Фундаментальности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2D6D374-E94E-4544-887B-52A299A548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93999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5912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1AD97-E907-F9B8-95B5-54D589C433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774778-90C5-22F6-C763-781C93EAA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629"/>
            <a:ext cx="10515600" cy="1497203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 Мысли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7559199-A0F4-85E9-CBF8-FDFB50379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262032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3368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4E43A-1C2C-E359-0507-CF54AFF24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6CD5A2-90AA-1D3A-16D6-B69B512D8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560" y="365124"/>
            <a:ext cx="10359850" cy="118232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видов мысли</a:t>
            </a:r>
            <a:b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 видов по уровням жизни)</a:t>
            </a:r>
            <a:b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56DFBB-F1D1-B810-31FA-A27FBA0E2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86673"/>
            <a:ext cx="10515601" cy="53859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Мысль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это не просто идея или суждение, а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материальная, огненная субстанция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являющаяся инструментом управления реальностью. 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Мысль-удовольствие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(Человек) — что для вас является удовольствием.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Мысль-наслаждение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от процесса, условий, решения (Посвященный) — ведет к задумчивости.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Мысль-желание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(здравое, в достижении результата) (Служащий).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Конкретная Мысль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(Ипостась) — освобождает от лишнего, предполагает конкретное действие.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Абстрактная Мысль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(Учитель) — рассматривает все ситуации сверху, абстрагируясь от обстоятельств.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Мысль-воображение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(Владыка) — дает возможность реализовать.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Мысль-вдохновение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развитие Духа.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Синтезная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Мысль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(Отец) — дает понимание Синтеза, складывает новую матрицу событий.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3035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4E43A-1C2C-E359-0507-CF54AFF24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6CD5A2-90AA-1D3A-16D6-B69B512D8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560" y="472274"/>
            <a:ext cx="10359850" cy="107517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 Мысли</a:t>
            </a:r>
            <a:r>
              <a:rPr lang="ru-RU" dirty="0"/>
              <a:t> </a:t>
            </a:r>
            <a:br>
              <a:rPr lang="ru-RU" dirty="0"/>
            </a:br>
            <a:b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56DFBB-F1D1-B810-31FA-A27FBA0E2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75174"/>
            <a:ext cx="10515601" cy="56974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Рождение мысли — это акт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огненного синтеза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между накопленным опытом (Чаша), обработкой (сферы мышления) и Отцом. 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подумать о Деле:</a:t>
            </a:r>
          </a:p>
          <a:p>
            <a:pPr lvl="1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охватываете целостную картину (1-я),</a:t>
            </a:r>
          </a:p>
          <a:p>
            <a:pPr lvl="1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отличаете главное от второстепенного (2-я),</a:t>
            </a:r>
          </a:p>
          <a:p>
            <a:pPr lvl="1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понимаете форму (3-я),</a:t>
            </a:r>
          </a:p>
          <a:p>
            <a:pPr lvl="1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анализируете (4-я сфера), </a:t>
            </a:r>
          </a:p>
          <a:p>
            <a:pPr lvl="1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ищете смыслы через ассоциации (5-я),</a:t>
            </a:r>
          </a:p>
          <a:p>
            <a:pPr lvl="1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воображаете результат в образах (6-я),</a:t>
            </a:r>
          </a:p>
          <a:p>
            <a:pPr lvl="1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складываете мыслеформу действия (7-я),</a:t>
            </a:r>
          </a:p>
          <a:p>
            <a:pPr lvl="1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создаёте мыслеобраз цели (8-я).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Выход  в синтезе: точная мысль-решение.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9862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4E43A-1C2C-E359-0507-CF54AFF24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6CD5A2-90AA-1D3A-16D6-B69B512D8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560" y="472274"/>
            <a:ext cx="10359850" cy="107517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СУ Мыслью</a:t>
            </a:r>
            <a:r>
              <a:rPr lang="ru-RU" dirty="0"/>
              <a:t> </a:t>
            </a:r>
            <a:br>
              <a:rPr lang="ru-RU" dirty="0"/>
            </a:br>
            <a:b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56DFBB-F1D1-B810-31FA-A27FBA0E2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75174"/>
            <a:ext cx="10515601" cy="5697415"/>
          </a:xfrm>
        </p:spPr>
        <p:txBody>
          <a:bodyPr>
            <a:normAutofit fontScale="92500" lnSpcReduction="10000"/>
          </a:bodyPr>
          <a:lstStyle/>
          <a:p>
            <a:endParaRPr lang="ru-RU" dirty="0"/>
          </a:p>
          <a:p>
            <a:pPr marL="914400" lvl="1" indent="-45720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"додумывания мысли" (целостность, холистичность) – чтобы мысль не зависала и не создавала мифов.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работы с Чашей и Зерцалом – просить Отца перезаписать событие, отслеживать реакции.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различения (тотемное мышление) – осознание тотемов и авторитетов, их преодоление.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логического анализа (логическая сфера) – выстраивание связей по сути, не по форме.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ассоциативного мышления и юмора (дзен) – освобождение от привязок через смех.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воображения (образное мышление) – связывание сутей в образы для переключения реальностей.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нешаблонности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намеренное нарушение привычных схем действий.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запрета на мысли о прошлом – "даже просто запрещать себе думать о том, что не развивает".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дхьяны (совместная работа нескольких сфер мышления).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6052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7045A2-AE2F-B514-D0DB-F86134384E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17AAF7-2C46-BAC1-60A3-915768CD1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560" y="85411"/>
            <a:ext cx="10359850" cy="136155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 из жизни:</a:t>
            </a:r>
            <a:b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управление мыслью при раздражении</a:t>
            </a:r>
            <a:b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0959E3-F501-A92D-3BF6-39A33C0F5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195754"/>
            <a:ext cx="10515601" cy="62500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Ситуация: коллега сказал грубость.  Обычная реакция: Мысль «Как он смеет! Я ему сейчас отвечу!»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мыслью: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Запрет: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«Стоп, это мысль-раздражение. Она не развивает». (Метод 8)</a:t>
            </a:r>
          </a:p>
          <a:p>
            <a:pPr lvl="1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Различение: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«Это его мысль, а не моя. Его тотем — агрессия. Мой тотем — спокойствие». (Метод 3)</a:t>
            </a:r>
          </a:p>
          <a:p>
            <a:pPr lvl="1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Додумывание: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«Если я отвечу агрессией, что будет? Ссора. А если я промолчу? Сохраню отношения. Вывод: лучшая мысль — не отвечать». (Метод 1 и 4)</a:t>
            </a:r>
          </a:p>
          <a:p>
            <a:pPr lvl="1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Юмор (дзен):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Представить коллегу в смешном виде — с ушами Чебурашки. Мысль-раздражение схлопывается. (Метод 5)</a:t>
            </a:r>
          </a:p>
          <a:p>
            <a:pPr lvl="1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Новая мысль: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«Я спокойно улыбнусь и переведу тему». (Результат)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мыслью — это не подавление, а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осознанный выбор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какую мысль культивировать, какую связь разрушить юмором, какую додумать до действия, а какую — запретить, как устаревшую. </a:t>
            </a:r>
          </a:p>
          <a:p>
            <a:pPr>
              <a:buFont typeface="Wingdings" pitchFamily="2" charset="2"/>
              <a:buChar char="Ø"/>
            </a:pP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2302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4923</TotalTime>
  <Words>3327</Words>
  <Application>Microsoft Macintosh PowerPoint</Application>
  <PresentationFormat>Широкоэкранный</PresentationFormat>
  <Paragraphs>312</Paragraphs>
  <Slides>29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6" baseType="lpstr">
      <vt:lpstr>Arial</vt:lpstr>
      <vt:lpstr>Calibri</vt:lpstr>
      <vt:lpstr>Calibri Light</vt:lpstr>
      <vt:lpstr>Helvetica Neue</vt:lpstr>
      <vt:lpstr>Times New Roman</vt:lpstr>
      <vt:lpstr>Wingdings</vt:lpstr>
      <vt:lpstr>Тема Office</vt:lpstr>
      <vt:lpstr>Школа Синтез-Управления</vt:lpstr>
      <vt:lpstr>Шаги бизнеса → Характеристики Дела Синтезом </vt:lpstr>
      <vt:lpstr>Презентация PowerPoint</vt:lpstr>
      <vt:lpstr>Фундаментальности </vt:lpstr>
      <vt:lpstr>СУ Мысли</vt:lpstr>
      <vt:lpstr>Классификация видов мысли (8 видов по уровням жизни) </vt:lpstr>
      <vt:lpstr>СУ Мысли   </vt:lpstr>
      <vt:lpstr>Методы СУ Мыслью   </vt:lpstr>
      <vt:lpstr> Пример из жизни:  управление мыслью при раздражении </vt:lpstr>
      <vt:lpstr>СУ Воссоединенностью </vt:lpstr>
      <vt:lpstr>СУ Воссоединенностью</vt:lpstr>
      <vt:lpstr>СУ Началами.   </vt:lpstr>
      <vt:lpstr> Четыре ступени мыслительной работы:  </vt:lpstr>
      <vt:lpstr>4 управления Началами через Мышление</vt:lpstr>
      <vt:lpstr>СУ Отделов</vt:lpstr>
      <vt:lpstr>Служение:  </vt:lpstr>
      <vt:lpstr>СУ Служением </vt:lpstr>
      <vt:lpstr>Формула управления: Мысль → Воссоединённость → Начала → Служение </vt:lpstr>
      <vt:lpstr>Искусство управления установлением ценностных ориентиров </vt:lpstr>
      <vt:lpstr>Что нужно делать? (Практические шаги) </vt:lpstr>
      <vt:lpstr>Презентация PowerPoint</vt:lpstr>
      <vt:lpstr>Чем, с кем и как? </vt:lpstr>
      <vt:lpstr>4 главных функционала Синтез-управления делом </vt:lpstr>
      <vt:lpstr>Что нужно делать?</vt:lpstr>
      <vt:lpstr>Главный вывод синтеза </vt:lpstr>
      <vt:lpstr>Ипостась Космоса</vt:lpstr>
      <vt:lpstr>Структура Служения: кому, чем, чему? </vt:lpstr>
      <vt:lpstr>Как управляет Ипостась Космоса (способы и инструменты управления)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Школа Синтез-Управления</dc:title>
  <dc:creator>Microsoft Office User</dc:creator>
  <cp:lastModifiedBy>Microsoft Office User</cp:lastModifiedBy>
  <cp:revision>209</cp:revision>
  <dcterms:created xsi:type="dcterms:W3CDTF">2025-10-12T08:18:35Z</dcterms:created>
  <dcterms:modified xsi:type="dcterms:W3CDTF">2026-04-06T01:28:40Z</dcterms:modified>
</cp:coreProperties>
</file>